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256" r:id="rId6"/>
    <p:sldId id="780" r:id="rId7"/>
    <p:sldId id="654" r:id="rId8"/>
    <p:sldId id="679" r:id="rId9"/>
    <p:sldId id="680" r:id="rId10"/>
    <p:sldId id="653" r:id="rId11"/>
    <p:sldId id="779" r:id="rId12"/>
    <p:sldId id="670" r:id="rId13"/>
    <p:sldId id="266" r:id="rId14"/>
    <p:sldId id="693" r:id="rId15"/>
    <p:sldId id="667" r:id="rId16"/>
    <p:sldId id="668" r:id="rId17"/>
    <p:sldId id="768" r:id="rId18"/>
    <p:sldId id="271" r:id="rId19"/>
    <p:sldId id="263" r:id="rId20"/>
    <p:sldId id="661" r:id="rId21"/>
    <p:sldId id="784" r:id="rId22"/>
    <p:sldId id="700" r:id="rId23"/>
    <p:sldId id="783" r:id="rId24"/>
    <p:sldId id="769" r:id="rId25"/>
    <p:sldId id="785" r:id="rId26"/>
    <p:sldId id="722" r:id="rId27"/>
    <p:sldId id="790" r:id="rId28"/>
    <p:sldId id="788" r:id="rId29"/>
    <p:sldId id="677" r:id="rId30"/>
    <p:sldId id="640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BABEB0-92BB-F484-F90C-3654948E0E69}" name="KARL D GREEN" initials="KG" userId="S::kdgreen3@wisc.edu::6aa0d19b-9480-437b-8e6f-70a476b71421" providerId="AD"/>
  <p188:author id="{A403CFEE-A05D-C893-379E-65EC7C0CFE09}" name="Deanna Schneider" initials="DS" userId="S::dlschnei@wisc.edu::38614c79-3b19-492e-ac5f-bb8a8232b8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2B0AE-9E60-42DA-9946-8B57B1DDE199}" v="1" dt="2026-02-27T16:59:33.509"/>
    <p1510:client id="{DE5660A4-327C-4A6D-9785-451E2A3CA4FE}" v="2" dt="2026-02-27T18:59:47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Koethe" userId="S::koethe@wisc.edu::8f7af44f-dc05-40a9-b8d1-0bc610b47e54" providerId="AD" clId="Web-{1D9DB515-7C78-A00B-4626-8C1E57623122}"/>
    <pc:docChg chg="modSld">
      <pc:chgData name="Karen Koethe" userId="S::koethe@wisc.edu::8f7af44f-dc05-40a9-b8d1-0bc610b47e54" providerId="AD" clId="Web-{1D9DB515-7C78-A00B-4626-8C1E57623122}" dt="2026-02-20T17:40:04.661" v="7"/>
      <pc:docMkLst>
        <pc:docMk/>
      </pc:docMkLst>
      <pc:sldChg chg="modSp">
        <pc:chgData name="Karen Koethe" userId="S::koethe@wisc.edu::8f7af44f-dc05-40a9-b8d1-0bc610b47e54" providerId="AD" clId="Web-{1D9DB515-7C78-A00B-4626-8C1E57623122}" dt="2026-02-20T17:40:04.661" v="7"/>
        <pc:sldMkLst>
          <pc:docMk/>
          <pc:sldMk cId="1076613402" sldId="780"/>
        </pc:sldMkLst>
        <pc:picChg chg="mod">
          <ac:chgData name="Karen Koethe" userId="S::koethe@wisc.edu::8f7af44f-dc05-40a9-b8d1-0bc610b47e54" providerId="AD" clId="Web-{1D9DB515-7C78-A00B-4626-8C1E57623122}" dt="2026-02-20T17:40:04.661" v="7"/>
          <ac:picMkLst>
            <pc:docMk/>
            <pc:sldMk cId="1076613402" sldId="780"/>
            <ac:picMk id="7" creationId="{EC72ACB7-45B9-253A-6377-3AB0123D5E6E}"/>
          </ac:picMkLst>
        </pc:picChg>
      </pc:sldChg>
    </pc:docChg>
  </pc:docChgLst>
  <pc:docChgLst>
    <pc:chgData name="Bill Oemichen" userId="S::woemichen@wisc.edu::f306f8ce-1710-444e-a8db-32de272df7ac" providerId="AD" clId="Web-{341ADFDD-B158-A664-52F1-D9A58D9E5143}"/>
    <pc:docChg chg="addSld delSld modSld sldOrd">
      <pc:chgData name="Bill Oemichen" userId="S::woemichen@wisc.edu::f306f8ce-1710-444e-a8db-32de272df7ac" providerId="AD" clId="Web-{341ADFDD-B158-A664-52F1-D9A58D9E5143}" dt="2026-02-20T16:40:50.666" v="1474"/>
      <pc:docMkLst>
        <pc:docMk/>
      </pc:docMkLst>
      <pc:sldChg chg="ord">
        <pc:chgData name="Bill Oemichen" userId="S::woemichen@wisc.edu::f306f8ce-1710-444e-a8db-32de272df7ac" providerId="AD" clId="Web-{341ADFDD-B158-A664-52F1-D9A58D9E5143}" dt="2026-02-20T15:45:38.934" v="208"/>
        <pc:sldMkLst>
          <pc:docMk/>
          <pc:sldMk cId="0" sldId="263"/>
        </pc:sldMkLst>
      </pc:sldChg>
      <pc:sldChg chg="ord">
        <pc:chgData name="Bill Oemichen" userId="S::woemichen@wisc.edu::f306f8ce-1710-444e-a8db-32de272df7ac" providerId="AD" clId="Web-{341ADFDD-B158-A664-52F1-D9A58D9E5143}" dt="2026-02-20T15:45:00.355" v="205"/>
        <pc:sldMkLst>
          <pc:docMk/>
          <pc:sldMk cId="0" sldId="266"/>
        </pc:sldMkLst>
      </pc:sldChg>
      <pc:sldChg chg="modSp">
        <pc:chgData name="Bill Oemichen" userId="S::woemichen@wisc.edu::f306f8ce-1710-444e-a8db-32de272df7ac" providerId="AD" clId="Web-{341ADFDD-B158-A664-52F1-D9A58D9E5143}" dt="2026-02-20T15:50:35.037" v="216" actId="20577"/>
        <pc:sldMkLst>
          <pc:docMk/>
          <pc:sldMk cId="0" sldId="271"/>
        </pc:sldMkLst>
        <pc:spChg chg="mod">
          <ac:chgData name="Bill Oemichen" userId="S::woemichen@wisc.edu::f306f8ce-1710-444e-a8db-32de272df7ac" providerId="AD" clId="Web-{341ADFDD-B158-A664-52F1-D9A58D9E5143}" dt="2026-02-20T15:50:35.037" v="216" actId="20577"/>
          <ac:spMkLst>
            <pc:docMk/>
            <pc:sldMk cId="0" sldId="271"/>
            <ac:spMk id="334" creationId="{00000000-0000-0000-0000-000000000000}"/>
          </ac:spMkLst>
        </pc:spChg>
      </pc:sldChg>
      <pc:sldChg chg="modSp">
        <pc:chgData name="Bill Oemichen" userId="S::woemichen@wisc.edu::f306f8ce-1710-444e-a8db-32de272df7ac" providerId="AD" clId="Web-{341ADFDD-B158-A664-52F1-D9A58D9E5143}" dt="2026-02-20T16:32:36.791" v="1155" actId="20577"/>
        <pc:sldMkLst>
          <pc:docMk/>
          <pc:sldMk cId="579566650" sldId="654"/>
        </pc:sldMkLst>
        <pc:spChg chg="mod">
          <ac:chgData name="Bill Oemichen" userId="S::woemichen@wisc.edu::f306f8ce-1710-444e-a8db-32de272df7ac" providerId="AD" clId="Web-{341ADFDD-B158-A664-52F1-D9A58D9E5143}" dt="2026-02-20T16:32:36.791" v="1155" actId="20577"/>
          <ac:spMkLst>
            <pc:docMk/>
            <pc:sldMk cId="579566650" sldId="654"/>
            <ac:spMk id="3" creationId="{F653F20B-635B-F1F3-9FA0-92A0495540C8}"/>
          </ac:spMkLst>
        </pc:spChg>
      </pc:sldChg>
      <pc:sldChg chg="modSp">
        <pc:chgData name="Bill Oemichen" userId="S::woemichen@wisc.edu::f306f8ce-1710-444e-a8db-32de272df7ac" providerId="AD" clId="Web-{341ADFDD-B158-A664-52F1-D9A58D9E5143}" dt="2026-02-20T16:40:36.635" v="1473" actId="20577"/>
        <pc:sldMkLst>
          <pc:docMk/>
          <pc:sldMk cId="196045778" sldId="668"/>
        </pc:sldMkLst>
        <pc:spChg chg="mod">
          <ac:chgData name="Bill Oemichen" userId="S::woemichen@wisc.edu::f306f8ce-1710-444e-a8db-32de272df7ac" providerId="AD" clId="Web-{341ADFDD-B158-A664-52F1-D9A58D9E5143}" dt="2026-02-20T16:40:30.025" v="1467" actId="20577"/>
          <ac:spMkLst>
            <pc:docMk/>
            <pc:sldMk cId="196045778" sldId="668"/>
            <ac:spMk id="3" creationId="{6218223B-694E-DAB7-E7E1-7F66D034A6E2}"/>
          </ac:spMkLst>
        </pc:spChg>
        <pc:spChg chg="mod">
          <ac:chgData name="Bill Oemichen" userId="S::woemichen@wisc.edu::f306f8ce-1710-444e-a8db-32de272df7ac" providerId="AD" clId="Web-{341ADFDD-B158-A664-52F1-D9A58D9E5143}" dt="2026-02-20T16:40:36.635" v="1473" actId="20577"/>
          <ac:spMkLst>
            <pc:docMk/>
            <pc:sldMk cId="196045778" sldId="668"/>
            <ac:spMk id="4" creationId="{B650A824-18C8-3010-DDC8-C9B113B58F9F}"/>
          </ac:spMkLst>
        </pc:spChg>
      </pc:sldChg>
      <pc:sldChg chg="delSp">
        <pc:chgData name="Bill Oemichen" userId="S::woemichen@wisc.edu::f306f8ce-1710-444e-a8db-32de272df7ac" providerId="AD" clId="Web-{341ADFDD-B158-A664-52F1-D9A58D9E5143}" dt="2026-02-20T16:14:13.654" v="627"/>
        <pc:sldMkLst>
          <pc:docMk/>
          <pc:sldMk cId="17465166" sldId="693"/>
        </pc:sldMkLst>
      </pc:sldChg>
      <pc:sldChg chg="modSp ord">
        <pc:chgData name="Bill Oemichen" userId="S::woemichen@wisc.edu::f306f8ce-1710-444e-a8db-32de272df7ac" providerId="AD" clId="Web-{341ADFDD-B158-A664-52F1-D9A58D9E5143}" dt="2026-02-20T15:58:03.226" v="342" actId="20577"/>
        <pc:sldMkLst>
          <pc:docMk/>
          <pc:sldMk cId="1450403675" sldId="700"/>
        </pc:sldMkLst>
        <pc:spChg chg="mod">
          <ac:chgData name="Bill Oemichen" userId="S::woemichen@wisc.edu::f306f8ce-1710-444e-a8db-32de272df7ac" providerId="AD" clId="Web-{341ADFDD-B158-A664-52F1-D9A58D9E5143}" dt="2026-02-20T15:58:03.226" v="342" actId="20577"/>
          <ac:spMkLst>
            <pc:docMk/>
            <pc:sldMk cId="1450403675" sldId="700"/>
            <ac:spMk id="3" creationId="{66070CFA-4E56-53EB-BB09-84C3095FFE8D}"/>
          </ac:spMkLst>
        </pc:spChg>
      </pc:sldChg>
      <pc:sldChg chg="modSp">
        <pc:chgData name="Bill Oemichen" userId="S::woemichen@wisc.edu::f306f8ce-1710-444e-a8db-32de272df7ac" providerId="AD" clId="Web-{341ADFDD-B158-A664-52F1-D9A58D9E5143}" dt="2026-02-20T15:58:22.117" v="357" actId="20577"/>
        <pc:sldMkLst>
          <pc:docMk/>
          <pc:sldMk cId="3902043213" sldId="769"/>
        </pc:sldMkLst>
        <pc:spChg chg="mod">
          <ac:chgData name="Bill Oemichen" userId="S::woemichen@wisc.edu::f306f8ce-1710-444e-a8db-32de272df7ac" providerId="AD" clId="Web-{341ADFDD-B158-A664-52F1-D9A58D9E5143}" dt="2026-02-20T15:58:22.117" v="357" actId="20577"/>
          <ac:spMkLst>
            <pc:docMk/>
            <pc:sldMk cId="3902043213" sldId="769"/>
            <ac:spMk id="2" creationId="{4AFB6A23-A236-3210-6D07-278AB0ACF1C8}"/>
          </ac:spMkLst>
        </pc:spChg>
      </pc:sldChg>
      <pc:sldChg chg="addSp modSp new">
        <pc:chgData name="Bill Oemichen" userId="S::woemichen@wisc.edu::f306f8ce-1710-444e-a8db-32de272df7ac" providerId="AD" clId="Web-{341ADFDD-B158-A664-52F1-D9A58D9E5143}" dt="2026-02-20T15:58:08.398" v="343" actId="20577"/>
        <pc:sldMkLst>
          <pc:docMk/>
          <pc:sldMk cId="2049781490" sldId="783"/>
        </pc:sldMkLst>
        <pc:spChg chg="mod">
          <ac:chgData name="Bill Oemichen" userId="S::woemichen@wisc.edu::f306f8ce-1710-444e-a8db-32de272df7ac" providerId="AD" clId="Web-{341ADFDD-B158-A664-52F1-D9A58D9E5143}" dt="2026-02-20T15:43:35.401" v="198" actId="20577"/>
          <ac:spMkLst>
            <pc:docMk/>
            <pc:sldMk cId="2049781490" sldId="783"/>
            <ac:spMk id="2" creationId="{138E31A4-0B8C-C567-8B6E-D0F1D573CC48}"/>
          </ac:spMkLst>
        </pc:spChg>
        <pc:spChg chg="mod">
          <ac:chgData name="Bill Oemichen" userId="S::woemichen@wisc.edu::f306f8ce-1710-444e-a8db-32de272df7ac" providerId="AD" clId="Web-{341ADFDD-B158-A664-52F1-D9A58D9E5143}" dt="2026-02-20T15:58:08.398" v="343" actId="20577"/>
          <ac:spMkLst>
            <pc:docMk/>
            <pc:sldMk cId="2049781490" sldId="783"/>
            <ac:spMk id="3" creationId="{A5DC8E24-11DD-FCA4-8A6F-9C81FF7B6519}"/>
          </ac:spMkLst>
        </pc:spChg>
        <pc:spChg chg="mod">
          <ac:chgData name="Bill Oemichen" userId="S::woemichen@wisc.edu::f306f8ce-1710-444e-a8db-32de272df7ac" providerId="AD" clId="Web-{341ADFDD-B158-A664-52F1-D9A58D9E5143}" dt="2026-02-20T15:43:11.432" v="192"/>
          <ac:spMkLst>
            <pc:docMk/>
            <pc:sldMk cId="2049781490" sldId="783"/>
            <ac:spMk id="4" creationId="{9464F486-0FC6-EE42-0270-5AA1903F479B}"/>
          </ac:spMkLst>
        </pc:spChg>
      </pc:sldChg>
      <pc:sldChg chg="addSp modSp new">
        <pc:chgData name="Bill Oemichen" userId="S::woemichen@wisc.edu::f306f8ce-1710-444e-a8db-32de272df7ac" providerId="AD" clId="Web-{341ADFDD-B158-A664-52F1-D9A58D9E5143}" dt="2026-02-20T15:56:18.596" v="298" actId="20577"/>
        <pc:sldMkLst>
          <pc:docMk/>
          <pc:sldMk cId="731607212" sldId="784"/>
        </pc:sldMkLst>
        <pc:spChg chg="mod">
          <ac:chgData name="Bill Oemichen" userId="S::woemichen@wisc.edu::f306f8ce-1710-444e-a8db-32de272df7ac" providerId="AD" clId="Web-{341ADFDD-B158-A664-52F1-D9A58D9E5143}" dt="2026-02-20T15:56:18.596" v="298" actId="20577"/>
          <ac:spMkLst>
            <pc:docMk/>
            <pc:sldMk cId="731607212" sldId="784"/>
            <ac:spMk id="2" creationId="{FFDF4D0E-21F3-B239-D653-D01489AACDAA}"/>
          </ac:spMkLst>
        </pc:spChg>
        <pc:spChg chg="mod">
          <ac:chgData name="Bill Oemichen" userId="S::woemichen@wisc.edu::f306f8ce-1710-444e-a8db-32de272df7ac" providerId="AD" clId="Web-{341ADFDD-B158-A664-52F1-D9A58D9E5143}" dt="2026-02-20T15:56:11.487" v="290" actId="20577"/>
          <ac:spMkLst>
            <pc:docMk/>
            <pc:sldMk cId="731607212" sldId="784"/>
            <ac:spMk id="3" creationId="{109BCA57-E088-58E7-5B46-711D7AEE8C80}"/>
          </ac:spMkLst>
        </pc:spChg>
        <pc:picChg chg="add">
          <ac:chgData name="Bill Oemichen" userId="S::woemichen@wisc.edu::f306f8ce-1710-444e-a8db-32de272df7ac" providerId="AD" clId="Web-{341ADFDD-B158-A664-52F1-D9A58D9E5143}" dt="2026-02-20T15:51:48.757" v="237"/>
          <ac:picMkLst>
            <pc:docMk/>
            <pc:sldMk cId="731607212" sldId="784"/>
            <ac:picMk id="5" creationId="{F8CFDCCB-8247-9CC6-FB08-09A9074C9B7E}"/>
          </ac:picMkLst>
        </pc:picChg>
      </pc:sldChg>
      <pc:sldChg chg="addSp modSp new">
        <pc:chgData name="Bill Oemichen" userId="S::woemichen@wisc.edu::f306f8ce-1710-444e-a8db-32de272df7ac" providerId="AD" clId="Web-{341ADFDD-B158-A664-52F1-D9A58D9E5143}" dt="2026-02-20T16:16:20.471" v="647" actId="20577"/>
        <pc:sldMkLst>
          <pc:docMk/>
          <pc:sldMk cId="2788651902" sldId="785"/>
        </pc:sldMkLst>
        <pc:spChg chg="mod">
          <ac:chgData name="Bill Oemichen" userId="S::woemichen@wisc.edu::f306f8ce-1710-444e-a8db-32de272df7ac" providerId="AD" clId="Web-{341ADFDD-B158-A664-52F1-D9A58D9E5143}" dt="2026-02-20T15:59:35.791" v="374" actId="20577"/>
          <ac:spMkLst>
            <pc:docMk/>
            <pc:sldMk cId="2788651902" sldId="785"/>
            <ac:spMk id="2" creationId="{26A8EAF8-D4F9-386D-5BB7-C796ECC9DAA5}"/>
          </ac:spMkLst>
        </pc:spChg>
        <pc:spChg chg="mod">
          <ac:chgData name="Bill Oemichen" userId="S::woemichen@wisc.edu::f306f8ce-1710-444e-a8db-32de272df7ac" providerId="AD" clId="Web-{341ADFDD-B158-A664-52F1-D9A58D9E5143}" dt="2026-02-20T16:16:20.471" v="647" actId="20577"/>
          <ac:spMkLst>
            <pc:docMk/>
            <pc:sldMk cId="2788651902" sldId="785"/>
            <ac:spMk id="3" creationId="{B16DE3A8-F81C-C582-8B65-8EAE19918F3B}"/>
          </ac:spMkLst>
        </pc:spChg>
        <pc:spChg chg="mod">
          <ac:chgData name="Bill Oemichen" userId="S::woemichen@wisc.edu::f306f8ce-1710-444e-a8db-32de272df7ac" providerId="AD" clId="Web-{341ADFDD-B158-A664-52F1-D9A58D9E5143}" dt="2026-02-20T16:16:15.455" v="646" actId="20577"/>
          <ac:spMkLst>
            <pc:docMk/>
            <pc:sldMk cId="2788651902" sldId="785"/>
            <ac:spMk id="4" creationId="{39CF6ACC-AFBF-1BCA-FEC4-C7130ACC19F0}"/>
          </ac:spMkLst>
        </pc:spChg>
      </pc:sldChg>
      <pc:sldChg chg="addSp modSp new">
        <pc:chgData name="Bill Oemichen" userId="S::woemichen@wisc.edu::f306f8ce-1710-444e-a8db-32de272df7ac" providerId="AD" clId="Web-{341ADFDD-B158-A664-52F1-D9A58D9E5143}" dt="2026-02-20T16:32:03.180" v="1144" actId="14100"/>
        <pc:sldMkLst>
          <pc:docMk/>
          <pc:sldMk cId="323510417" sldId="788"/>
        </pc:sldMkLst>
        <pc:spChg chg="mod">
          <ac:chgData name="Bill Oemichen" userId="S::woemichen@wisc.edu::f306f8ce-1710-444e-a8db-32de272df7ac" providerId="AD" clId="Web-{341ADFDD-B158-A664-52F1-D9A58D9E5143}" dt="2026-02-20T16:22:48.572" v="839" actId="20577"/>
          <ac:spMkLst>
            <pc:docMk/>
            <pc:sldMk cId="323510417" sldId="788"/>
            <ac:spMk id="2" creationId="{7F2F950C-7090-9EBA-CB64-0D9D00D8493B}"/>
          </ac:spMkLst>
        </pc:spChg>
        <pc:spChg chg="mod">
          <ac:chgData name="Bill Oemichen" userId="S::woemichen@wisc.edu::f306f8ce-1710-444e-a8db-32de272df7ac" providerId="AD" clId="Web-{341ADFDD-B158-A664-52F1-D9A58D9E5143}" dt="2026-02-20T16:31:54.038" v="1143" actId="20577"/>
          <ac:spMkLst>
            <pc:docMk/>
            <pc:sldMk cId="323510417" sldId="788"/>
            <ac:spMk id="3" creationId="{AD0AB0C1-B1C1-673E-01C3-79790D861EE6}"/>
          </ac:spMkLst>
        </pc:spChg>
        <pc:picChg chg="add mod">
          <ac:chgData name="Bill Oemichen" userId="S::woemichen@wisc.edu::f306f8ce-1710-444e-a8db-32de272df7ac" providerId="AD" clId="Web-{341ADFDD-B158-A664-52F1-D9A58D9E5143}" dt="2026-02-20T16:32:03.180" v="1144" actId="14100"/>
          <ac:picMkLst>
            <pc:docMk/>
            <pc:sldMk cId="323510417" sldId="788"/>
            <ac:picMk id="4" creationId="{2C6CCE32-98BA-D6D9-52FE-D4FACA5B115C}"/>
          </ac:picMkLst>
        </pc:picChg>
      </pc:sldChg>
      <pc:sldChg chg="addSp delSp modSp new">
        <pc:chgData name="Bill Oemichen" userId="S::woemichen@wisc.edu::f306f8ce-1710-444e-a8db-32de272df7ac" providerId="AD" clId="Web-{341ADFDD-B158-A664-52F1-D9A58D9E5143}" dt="2026-02-20T16:34:08.921" v="1175" actId="20577"/>
        <pc:sldMkLst>
          <pc:docMk/>
          <pc:sldMk cId="3494910520" sldId="790"/>
        </pc:sldMkLst>
        <pc:spChg chg="add mod">
          <ac:chgData name="Bill Oemichen" userId="S::woemichen@wisc.edu::f306f8ce-1710-444e-a8db-32de272df7ac" providerId="AD" clId="Web-{341ADFDD-B158-A664-52F1-D9A58D9E5143}" dt="2026-02-20T16:34:08.921" v="1175" actId="20577"/>
          <ac:spMkLst>
            <pc:docMk/>
            <pc:sldMk cId="3494910520" sldId="790"/>
            <ac:spMk id="4" creationId="{371C607D-0C23-0835-C367-EB550286CB55}"/>
          </ac:spMkLst>
        </pc:spChg>
      </pc:sldChg>
    </pc:docChg>
  </pc:docChgLst>
  <pc:docChgLst>
    <pc:chgData name="Karen Koethe" userId="S::koethe@wisc.edu::8f7af44f-dc05-40a9-b8d1-0bc610b47e54" providerId="AD" clId="Web-{4531563D-89A7-27C3-739B-F5A910E6726A}"/>
    <pc:docChg chg="modSld">
      <pc:chgData name="Karen Koethe" userId="S::koethe@wisc.edu::8f7af44f-dc05-40a9-b8d1-0bc610b47e54" providerId="AD" clId="Web-{4531563D-89A7-27C3-739B-F5A910E6726A}" dt="2026-02-20T17:45:15.208" v="60"/>
      <pc:docMkLst>
        <pc:docMk/>
      </pc:docMkLst>
      <pc:sldChg chg="addSp delSp">
        <pc:chgData name="Karen Koethe" userId="S::koethe@wisc.edu::8f7af44f-dc05-40a9-b8d1-0bc610b47e54" providerId="AD" clId="Web-{4531563D-89A7-27C3-739B-F5A910E6726A}" dt="2026-02-20T17:43:38.128" v="37"/>
        <pc:sldMkLst>
          <pc:docMk/>
          <pc:sldMk cId="0" sldId="263"/>
        </pc:sldMkLst>
        <pc:picChg chg="add">
          <ac:chgData name="Karen Koethe" userId="S::koethe@wisc.edu::8f7af44f-dc05-40a9-b8d1-0bc610b47e54" providerId="AD" clId="Web-{4531563D-89A7-27C3-739B-F5A910E6726A}" dt="2026-02-20T17:43:38.128" v="37"/>
          <ac:picMkLst>
            <pc:docMk/>
            <pc:sldMk cId="0" sldId="263"/>
            <ac:picMk id="3" creationId="{1EAF7184-18AC-D296-3F20-AADC2D07FB3B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2:41.454" v="23"/>
        <pc:sldMkLst>
          <pc:docMk/>
          <pc:sldMk cId="0" sldId="266"/>
        </pc:sldMkLst>
        <pc:picChg chg="add">
          <ac:chgData name="Karen Koethe" userId="S::koethe@wisc.edu::8f7af44f-dc05-40a9-b8d1-0bc610b47e54" providerId="AD" clId="Web-{4531563D-89A7-27C3-739B-F5A910E6726A}" dt="2026-02-20T17:42:41.454" v="23"/>
          <ac:picMkLst>
            <pc:docMk/>
            <pc:sldMk cId="0" sldId="266"/>
            <ac:picMk id="3" creationId="{4106614A-1293-5193-5A50-1E8846D0976A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3:31.237" v="35"/>
        <pc:sldMkLst>
          <pc:docMk/>
          <pc:sldMk cId="0" sldId="271"/>
        </pc:sldMkLst>
        <pc:picChg chg="add">
          <ac:chgData name="Karen Koethe" userId="S::koethe@wisc.edu::8f7af44f-dc05-40a9-b8d1-0bc610b47e54" providerId="AD" clId="Web-{4531563D-89A7-27C3-739B-F5A910E6726A}" dt="2026-02-20T17:43:31.237" v="35"/>
          <ac:picMkLst>
            <pc:docMk/>
            <pc:sldMk cId="0" sldId="271"/>
            <ac:picMk id="3" creationId="{254A45B4-FCC2-1EAA-D73A-99810F53B8BF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5:15.208" v="60"/>
        <pc:sldMkLst>
          <pc:docMk/>
          <pc:sldMk cId="2743053597" sldId="640"/>
        </pc:sldMkLst>
        <pc:picChg chg="add">
          <ac:chgData name="Karen Koethe" userId="S::koethe@wisc.edu::8f7af44f-dc05-40a9-b8d1-0bc610b47e54" providerId="AD" clId="Web-{4531563D-89A7-27C3-739B-F5A910E6726A}" dt="2026-02-20T17:45:15.208" v="60"/>
          <ac:picMkLst>
            <pc:docMk/>
            <pc:sldMk cId="2743053597" sldId="640"/>
            <ac:picMk id="3" creationId="{5719A426-5C6A-F022-408E-4E6FB01F9F12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2:07.141" v="15"/>
        <pc:sldMkLst>
          <pc:docMk/>
          <pc:sldMk cId="2747794882" sldId="653"/>
        </pc:sldMkLst>
        <pc:picChg chg="add">
          <ac:chgData name="Karen Koethe" userId="S::koethe@wisc.edu::8f7af44f-dc05-40a9-b8d1-0bc610b47e54" providerId="AD" clId="Web-{4531563D-89A7-27C3-739B-F5A910E6726A}" dt="2026-02-20T17:42:07.141" v="15"/>
          <ac:picMkLst>
            <pc:docMk/>
            <pc:sldMk cId="2747794882" sldId="653"/>
            <ac:picMk id="6" creationId="{BA42890E-1D66-85F9-A8FF-8984FA0F389B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1:51.906" v="9"/>
        <pc:sldMkLst>
          <pc:docMk/>
          <pc:sldMk cId="579566650" sldId="654"/>
        </pc:sldMkLst>
        <pc:picChg chg="add">
          <ac:chgData name="Karen Koethe" userId="S::koethe@wisc.edu::8f7af44f-dc05-40a9-b8d1-0bc610b47e54" providerId="AD" clId="Web-{4531563D-89A7-27C3-739B-F5A910E6726A}" dt="2026-02-20T17:41:51.906" v="9"/>
          <ac:picMkLst>
            <pc:docMk/>
            <pc:sldMk cId="579566650" sldId="654"/>
            <ac:picMk id="7" creationId="{7DC3BDF7-2ED8-1DDE-E6F1-DC599200518E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3:43.753" v="39"/>
        <pc:sldMkLst>
          <pc:docMk/>
          <pc:sldMk cId="1002702396" sldId="661"/>
        </pc:sldMkLst>
        <pc:picChg chg="add">
          <ac:chgData name="Karen Koethe" userId="S::koethe@wisc.edu::8f7af44f-dc05-40a9-b8d1-0bc610b47e54" providerId="AD" clId="Web-{4531563D-89A7-27C3-739B-F5A910E6726A}" dt="2026-02-20T17:43:43.753" v="39"/>
          <ac:picMkLst>
            <pc:docMk/>
            <pc:sldMk cId="1002702396" sldId="661"/>
            <ac:picMk id="6" creationId="{B4BFF6FD-CA9B-098B-8023-B83FF0159816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2:50.158" v="27"/>
        <pc:sldMkLst>
          <pc:docMk/>
          <pc:sldMk cId="2188183887" sldId="667"/>
        </pc:sldMkLst>
        <pc:picChg chg="add">
          <ac:chgData name="Karen Koethe" userId="S::koethe@wisc.edu::8f7af44f-dc05-40a9-b8d1-0bc610b47e54" providerId="AD" clId="Web-{4531563D-89A7-27C3-739B-F5A910E6726A}" dt="2026-02-20T17:42:50.158" v="27"/>
          <ac:picMkLst>
            <pc:docMk/>
            <pc:sldMk cId="2188183887" sldId="667"/>
            <ac:picMk id="7" creationId="{DD10BAA5-7BCE-9EAB-4FE6-40958F5619E2}"/>
          </ac:picMkLst>
        </pc:picChg>
      </pc:sldChg>
      <pc:sldChg chg="addSp delSp modSp">
        <pc:chgData name="Karen Koethe" userId="S::koethe@wisc.edu::8f7af44f-dc05-40a9-b8d1-0bc610b47e54" providerId="AD" clId="Web-{4531563D-89A7-27C3-739B-F5A910E6726A}" dt="2026-02-20T17:43:16.627" v="31"/>
        <pc:sldMkLst>
          <pc:docMk/>
          <pc:sldMk cId="196045778" sldId="668"/>
        </pc:sldMkLst>
        <pc:spChg chg="mod">
          <ac:chgData name="Karen Koethe" userId="S::koethe@wisc.edu::8f7af44f-dc05-40a9-b8d1-0bc610b47e54" providerId="AD" clId="Web-{4531563D-89A7-27C3-739B-F5A910E6726A}" dt="2026-02-20T17:43:16.627" v="31"/>
          <ac:spMkLst>
            <pc:docMk/>
            <pc:sldMk cId="196045778" sldId="668"/>
            <ac:spMk id="4" creationId="{B650A824-18C8-3010-DDC8-C9B113B58F9F}"/>
          </ac:spMkLst>
        </pc:spChg>
        <pc:picChg chg="add">
          <ac:chgData name="Karen Koethe" userId="S::koethe@wisc.edu::8f7af44f-dc05-40a9-b8d1-0bc610b47e54" providerId="AD" clId="Web-{4531563D-89A7-27C3-739B-F5A910E6726A}" dt="2026-02-20T17:42:55.095" v="29"/>
          <ac:picMkLst>
            <pc:docMk/>
            <pc:sldMk cId="196045778" sldId="668"/>
            <ac:picMk id="7" creationId="{1342DFA5-5610-25EB-4752-6E82E4E50DA8}"/>
          </ac:picMkLst>
        </pc:picChg>
      </pc:sldChg>
      <pc:sldChg chg="addSp delSp modSp">
        <pc:chgData name="Karen Koethe" userId="S::koethe@wisc.edu::8f7af44f-dc05-40a9-b8d1-0bc610b47e54" providerId="AD" clId="Web-{4531563D-89A7-27C3-739B-F5A910E6726A}" dt="2026-02-20T17:42:34.798" v="21" actId="1076"/>
        <pc:sldMkLst>
          <pc:docMk/>
          <pc:sldMk cId="795158981" sldId="670"/>
        </pc:sldMkLst>
        <pc:picChg chg="add">
          <ac:chgData name="Karen Koethe" userId="S::koethe@wisc.edu::8f7af44f-dc05-40a9-b8d1-0bc610b47e54" providerId="AD" clId="Web-{4531563D-89A7-27C3-739B-F5A910E6726A}" dt="2026-02-20T17:42:26.969" v="20"/>
          <ac:picMkLst>
            <pc:docMk/>
            <pc:sldMk cId="795158981" sldId="670"/>
            <ac:picMk id="5" creationId="{1D91D1C1-7B39-BA5F-D89D-EDB82FB6A9B1}"/>
          </ac:picMkLst>
        </pc:picChg>
        <pc:picChg chg="mod">
          <ac:chgData name="Karen Koethe" userId="S::koethe@wisc.edu::8f7af44f-dc05-40a9-b8d1-0bc610b47e54" providerId="AD" clId="Web-{4531563D-89A7-27C3-739B-F5A910E6726A}" dt="2026-02-20T17:42:34.798" v="21" actId="1076"/>
          <ac:picMkLst>
            <pc:docMk/>
            <pc:sldMk cId="795158981" sldId="670"/>
            <ac:picMk id="7" creationId="{0C0CD74F-F812-D25E-6FC4-5F72AF50DE4C}"/>
          </ac:picMkLst>
        </pc:picChg>
      </pc:sldChg>
      <pc:sldChg chg="addSp delSp modSp">
        <pc:chgData name="Karen Koethe" userId="S::koethe@wisc.edu::8f7af44f-dc05-40a9-b8d1-0bc610b47e54" providerId="AD" clId="Web-{4531563D-89A7-27C3-739B-F5A910E6726A}" dt="2026-02-20T17:45:03.755" v="58" actId="1076"/>
        <pc:sldMkLst>
          <pc:docMk/>
          <pc:sldMk cId="2540224392" sldId="677"/>
        </pc:sldMkLst>
        <pc:picChg chg="mod">
          <ac:chgData name="Karen Koethe" userId="S::koethe@wisc.edu::8f7af44f-dc05-40a9-b8d1-0bc610b47e54" providerId="AD" clId="Web-{4531563D-89A7-27C3-739B-F5A910E6726A}" dt="2026-02-20T17:44:56.270" v="57" actId="1076"/>
          <ac:picMkLst>
            <pc:docMk/>
            <pc:sldMk cId="2540224392" sldId="677"/>
            <ac:picMk id="8" creationId="{85443C7E-10A8-49FB-4ADA-93A58841C616}"/>
          </ac:picMkLst>
        </pc:picChg>
        <pc:picChg chg="mod">
          <ac:chgData name="Karen Koethe" userId="S::koethe@wisc.edu::8f7af44f-dc05-40a9-b8d1-0bc610b47e54" providerId="AD" clId="Web-{4531563D-89A7-27C3-739B-F5A910E6726A}" dt="2026-02-20T17:45:03.755" v="58" actId="1076"/>
          <ac:picMkLst>
            <pc:docMk/>
            <pc:sldMk cId="2540224392" sldId="677"/>
            <ac:picMk id="9" creationId="{BDB943BF-09E1-446B-0F37-EFC9E68EA4EE}"/>
          </ac:picMkLst>
        </pc:picChg>
        <pc:picChg chg="mod">
          <ac:chgData name="Karen Koethe" userId="S::koethe@wisc.edu::8f7af44f-dc05-40a9-b8d1-0bc610b47e54" providerId="AD" clId="Web-{4531563D-89A7-27C3-739B-F5A910E6726A}" dt="2026-02-20T17:44:45.004" v="53" actId="1076"/>
          <ac:picMkLst>
            <pc:docMk/>
            <pc:sldMk cId="2540224392" sldId="677"/>
            <ac:picMk id="10" creationId="{D1D717CD-AA51-8029-3132-EA4CC605697F}"/>
          </ac:picMkLst>
        </pc:picChg>
        <pc:picChg chg="add">
          <ac:chgData name="Karen Koethe" userId="S::koethe@wisc.edu::8f7af44f-dc05-40a9-b8d1-0bc610b47e54" providerId="AD" clId="Web-{4531563D-89A7-27C3-739B-F5A910E6726A}" dt="2026-02-20T17:44:37.785" v="52"/>
          <ac:picMkLst>
            <pc:docMk/>
            <pc:sldMk cId="2540224392" sldId="677"/>
            <ac:picMk id="11" creationId="{DBED1171-39A6-2C4F-F131-7EDEC38E661C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1:55.125" v="11"/>
        <pc:sldMkLst>
          <pc:docMk/>
          <pc:sldMk cId="3039434738" sldId="679"/>
        </pc:sldMkLst>
        <pc:picChg chg="add">
          <ac:chgData name="Karen Koethe" userId="S::koethe@wisc.edu::8f7af44f-dc05-40a9-b8d1-0bc610b47e54" providerId="AD" clId="Web-{4531563D-89A7-27C3-739B-F5A910E6726A}" dt="2026-02-20T17:41:55.125" v="11"/>
          <ac:picMkLst>
            <pc:docMk/>
            <pc:sldMk cId="3039434738" sldId="679"/>
            <ac:picMk id="5" creationId="{01AA82C9-8396-9E52-5A49-092499041931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1:58.750" v="13"/>
        <pc:sldMkLst>
          <pc:docMk/>
          <pc:sldMk cId="127684317" sldId="680"/>
        </pc:sldMkLst>
        <pc:picChg chg="add">
          <ac:chgData name="Karen Koethe" userId="S::koethe@wisc.edu::8f7af44f-dc05-40a9-b8d1-0bc610b47e54" providerId="AD" clId="Web-{4531563D-89A7-27C3-739B-F5A910E6726A}" dt="2026-02-20T17:41:58.750" v="13"/>
          <ac:picMkLst>
            <pc:docMk/>
            <pc:sldMk cId="127684317" sldId="680"/>
            <ac:picMk id="5" creationId="{A6A1654D-3441-E59F-41E2-087051430615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2:45.548" v="25"/>
        <pc:sldMkLst>
          <pc:docMk/>
          <pc:sldMk cId="17465166" sldId="693"/>
        </pc:sldMkLst>
        <pc:picChg chg="add">
          <ac:chgData name="Karen Koethe" userId="S::koethe@wisc.edu::8f7af44f-dc05-40a9-b8d1-0bc610b47e54" providerId="AD" clId="Web-{4531563D-89A7-27C3-739B-F5A910E6726A}" dt="2026-02-20T17:42:45.548" v="25"/>
          <ac:picMkLst>
            <pc:docMk/>
            <pc:sldMk cId="17465166" sldId="693"/>
            <ac:picMk id="5" creationId="{60267165-64FD-4E5F-6AC4-85AE430C80F2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3:24.627" v="33"/>
        <pc:sldMkLst>
          <pc:docMk/>
          <pc:sldMk cId="613678066" sldId="768"/>
        </pc:sldMkLst>
        <pc:picChg chg="add">
          <ac:chgData name="Karen Koethe" userId="S::koethe@wisc.edu::8f7af44f-dc05-40a9-b8d1-0bc610b47e54" providerId="AD" clId="Web-{4531563D-89A7-27C3-739B-F5A910E6726A}" dt="2026-02-20T17:43:24.627" v="33"/>
          <ac:picMkLst>
            <pc:docMk/>
            <pc:sldMk cId="613678066" sldId="768"/>
            <ac:picMk id="5" creationId="{C7FD5021-60DC-286B-3476-79FCD033CE66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4:13.410" v="45"/>
        <pc:sldMkLst>
          <pc:docMk/>
          <pc:sldMk cId="3902043213" sldId="769"/>
        </pc:sldMkLst>
        <pc:picChg chg="add">
          <ac:chgData name="Karen Koethe" userId="S::koethe@wisc.edu::8f7af44f-dc05-40a9-b8d1-0bc610b47e54" providerId="AD" clId="Web-{4531563D-89A7-27C3-739B-F5A910E6726A}" dt="2026-02-20T17:44:13.410" v="45"/>
          <ac:picMkLst>
            <pc:docMk/>
            <pc:sldMk cId="3902043213" sldId="769"/>
            <ac:picMk id="5" creationId="{0591EC98-FA73-82DC-03D1-4E2387E848F3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2:22.376" v="18"/>
        <pc:sldMkLst>
          <pc:docMk/>
          <pc:sldMk cId="2281949004" sldId="779"/>
        </pc:sldMkLst>
      </pc:sldChg>
      <pc:sldChg chg="modSp">
        <pc:chgData name="Karen Koethe" userId="S::koethe@wisc.edu::8f7af44f-dc05-40a9-b8d1-0bc610b47e54" providerId="AD" clId="Web-{4531563D-89A7-27C3-739B-F5A910E6726A}" dt="2026-02-20T17:41:34.780" v="7" actId="1076"/>
        <pc:sldMkLst>
          <pc:docMk/>
          <pc:sldMk cId="1076613402" sldId="780"/>
        </pc:sldMkLst>
        <pc:picChg chg="mod">
          <ac:chgData name="Karen Koethe" userId="S::koethe@wisc.edu::8f7af44f-dc05-40a9-b8d1-0bc610b47e54" providerId="AD" clId="Web-{4531563D-89A7-27C3-739B-F5A910E6726A}" dt="2026-02-20T17:41:34.780" v="7" actId="1076"/>
          <ac:picMkLst>
            <pc:docMk/>
            <pc:sldMk cId="1076613402" sldId="780"/>
            <ac:picMk id="7" creationId="{EC72ACB7-45B9-253A-6377-3AB0123D5E6E}"/>
          </ac:picMkLst>
        </pc:picChg>
      </pc:sldChg>
      <pc:sldChg chg="addSp delSp modSp">
        <pc:chgData name="Karen Koethe" userId="S::koethe@wisc.edu::8f7af44f-dc05-40a9-b8d1-0bc610b47e54" providerId="AD" clId="Web-{4531563D-89A7-27C3-739B-F5A910E6726A}" dt="2026-02-20T17:44:08.175" v="43" actId="14100"/>
        <pc:sldMkLst>
          <pc:docMk/>
          <pc:sldMk cId="2049781490" sldId="783"/>
        </pc:sldMkLst>
        <pc:spChg chg="mod">
          <ac:chgData name="Karen Koethe" userId="S::koethe@wisc.edu::8f7af44f-dc05-40a9-b8d1-0bc610b47e54" providerId="AD" clId="Web-{4531563D-89A7-27C3-739B-F5A910E6726A}" dt="2026-02-20T17:44:08.175" v="43" actId="14100"/>
          <ac:spMkLst>
            <pc:docMk/>
            <pc:sldMk cId="2049781490" sldId="783"/>
            <ac:spMk id="4" creationId="{9464F486-0FC6-EE42-0270-5AA1903F479B}"/>
          </ac:spMkLst>
        </pc:spChg>
        <pc:picChg chg="add">
          <ac:chgData name="Karen Koethe" userId="S::koethe@wisc.edu::8f7af44f-dc05-40a9-b8d1-0bc610b47e54" providerId="AD" clId="Web-{4531563D-89A7-27C3-739B-F5A910E6726A}" dt="2026-02-20T17:44:03.722" v="42"/>
          <ac:picMkLst>
            <pc:docMk/>
            <pc:sldMk cId="2049781490" sldId="783"/>
            <ac:picMk id="7" creationId="{4BD1DA3D-21E7-C64F-B600-B50B7D5370D8}"/>
          </ac:picMkLst>
        </pc:picChg>
      </pc:sldChg>
      <pc:sldChg chg="addSp">
        <pc:chgData name="Karen Koethe" userId="S::koethe@wisc.edu::8f7af44f-dc05-40a9-b8d1-0bc610b47e54" providerId="AD" clId="Web-{4531563D-89A7-27C3-739B-F5A910E6726A}" dt="2026-02-20T17:43:57.972" v="40"/>
        <pc:sldMkLst>
          <pc:docMk/>
          <pc:sldMk cId="731607212" sldId="784"/>
        </pc:sldMkLst>
        <pc:picChg chg="add">
          <ac:chgData name="Karen Koethe" userId="S::koethe@wisc.edu::8f7af44f-dc05-40a9-b8d1-0bc610b47e54" providerId="AD" clId="Web-{4531563D-89A7-27C3-739B-F5A910E6726A}" dt="2026-02-20T17:43:57.972" v="40"/>
          <ac:picMkLst>
            <pc:docMk/>
            <pc:sldMk cId="731607212" sldId="784"/>
            <ac:picMk id="6" creationId="{179FD070-5553-3469-4DDF-91D4F5AC7CE4}"/>
          </ac:picMkLst>
        </pc:picChg>
      </pc:sldChg>
      <pc:sldChg chg="addSp delSp">
        <pc:chgData name="Karen Koethe" userId="S::koethe@wisc.edu::8f7af44f-dc05-40a9-b8d1-0bc610b47e54" providerId="AD" clId="Web-{4531563D-89A7-27C3-739B-F5A910E6726A}" dt="2026-02-20T17:44:20.566" v="48"/>
        <pc:sldMkLst>
          <pc:docMk/>
          <pc:sldMk cId="2788651902" sldId="785"/>
        </pc:sldMkLst>
      </pc:sldChg>
      <pc:sldChg chg="addSp">
        <pc:chgData name="Karen Koethe" userId="S::koethe@wisc.edu::8f7af44f-dc05-40a9-b8d1-0bc610b47e54" providerId="AD" clId="Web-{4531563D-89A7-27C3-739B-F5A910E6726A}" dt="2026-02-20T17:44:26.863" v="50"/>
        <pc:sldMkLst>
          <pc:docMk/>
          <pc:sldMk cId="323510417" sldId="788"/>
        </pc:sldMkLst>
        <pc:picChg chg="add">
          <ac:chgData name="Karen Koethe" userId="S::koethe@wisc.edu::8f7af44f-dc05-40a9-b8d1-0bc610b47e54" providerId="AD" clId="Web-{4531563D-89A7-27C3-739B-F5A910E6726A}" dt="2026-02-20T17:44:26.863" v="50"/>
          <ac:picMkLst>
            <pc:docMk/>
            <pc:sldMk cId="323510417" sldId="788"/>
            <ac:picMk id="6" creationId="{4FFEDFA9-F557-CF3A-C9B4-AB485F3242F5}"/>
          </ac:picMkLst>
        </pc:picChg>
      </pc:sldChg>
      <pc:sldChg chg="addSp">
        <pc:chgData name="Karen Koethe" userId="S::koethe@wisc.edu::8f7af44f-dc05-40a9-b8d1-0bc610b47e54" providerId="AD" clId="Web-{4531563D-89A7-27C3-739B-F5A910E6726A}" dt="2026-02-20T17:44:23.472" v="49"/>
        <pc:sldMkLst>
          <pc:docMk/>
          <pc:sldMk cId="3494910520" sldId="790"/>
        </pc:sldMkLst>
        <pc:picChg chg="add">
          <ac:chgData name="Karen Koethe" userId="S::koethe@wisc.edu::8f7af44f-dc05-40a9-b8d1-0bc610b47e54" providerId="AD" clId="Web-{4531563D-89A7-27C3-739B-F5A910E6726A}" dt="2026-02-20T17:44:23.472" v="49"/>
          <ac:picMkLst>
            <pc:docMk/>
            <pc:sldMk cId="3494910520" sldId="790"/>
            <ac:picMk id="3" creationId="{97E9A6A9-9C90-75D3-87CD-781D81BA80AB}"/>
          </ac:picMkLst>
        </pc:picChg>
      </pc:sldChg>
    </pc:docChg>
  </pc:docChgLst>
  <pc:docChgLst>
    <pc:chgData name="John C Parrish" userId="56abae45-13c3-437c-b394-28c2d56532c5" providerId="ADAL" clId="{BD0A5D3A-EB1C-4058-86B2-911F8979956F}"/>
    <pc:docChg chg="undo custSel modSld">
      <pc:chgData name="John C Parrish" userId="56abae45-13c3-437c-b394-28c2d56532c5" providerId="ADAL" clId="{BD0A5D3A-EB1C-4058-86B2-911F8979956F}" dt="2026-02-27T18:59:47.288" v="3" actId="14100"/>
      <pc:docMkLst>
        <pc:docMk/>
      </pc:docMkLst>
      <pc:sldChg chg="modSp mod">
        <pc:chgData name="John C Parrish" userId="56abae45-13c3-437c-b394-28c2d56532c5" providerId="ADAL" clId="{BD0A5D3A-EB1C-4058-86B2-911F8979956F}" dt="2026-02-27T18:59:47.288" v="3" actId="14100"/>
        <pc:sldMkLst>
          <pc:docMk/>
          <pc:sldMk cId="127684317" sldId="680"/>
        </pc:sldMkLst>
        <pc:picChg chg="mod">
          <ac:chgData name="John C Parrish" userId="56abae45-13c3-437c-b394-28c2d56532c5" providerId="ADAL" clId="{BD0A5D3A-EB1C-4058-86B2-911F8979956F}" dt="2026-02-27T18:59:47.288" v="3" actId="14100"/>
          <ac:picMkLst>
            <pc:docMk/>
            <pc:sldMk cId="127684317" sldId="680"/>
            <ac:picMk id="5" creationId="{A6A1654D-3441-E59F-41E2-087051430615}"/>
          </ac:picMkLst>
        </pc:picChg>
      </pc:sldChg>
      <pc:sldChg chg="addSp delSp modSp mod">
        <pc:chgData name="John C Parrish" userId="56abae45-13c3-437c-b394-28c2d56532c5" providerId="ADAL" clId="{BD0A5D3A-EB1C-4058-86B2-911F8979956F}" dt="2026-02-20T20:49:38.867" v="1"/>
        <pc:sldMkLst>
          <pc:docMk/>
          <pc:sldMk cId="1450403675" sldId="700"/>
        </pc:sldMkLst>
        <pc:picChg chg="add mod">
          <ac:chgData name="John C Parrish" userId="56abae45-13c3-437c-b394-28c2d56532c5" providerId="ADAL" clId="{BD0A5D3A-EB1C-4058-86B2-911F8979956F}" dt="2026-02-20T20:49:38.867" v="1"/>
          <ac:picMkLst>
            <pc:docMk/>
            <pc:sldMk cId="1450403675" sldId="700"/>
            <ac:picMk id="2" creationId="{0CDEC182-2BD9-B4AF-08CC-B0632A59C3E6}"/>
          </ac:picMkLst>
        </pc:picChg>
      </pc:sldChg>
    </pc:docChg>
  </pc:docChgLst>
  <pc:docChgLst>
    <pc:chgData name="Bill Oemichen" userId="f306f8ce-1710-444e-a8db-32de272df7ac" providerId="ADAL" clId="{173DD64C-089D-4996-9E37-FACC3942168E}"/>
    <pc:docChg chg="addSld modSld">
      <pc:chgData name="Bill Oemichen" userId="f306f8ce-1710-444e-a8db-32de272df7ac" providerId="ADAL" clId="{173DD64C-089D-4996-9E37-FACC3942168E}" dt="2026-02-27T16:59:33.507" v="0"/>
      <pc:docMkLst>
        <pc:docMk/>
      </pc:docMkLst>
      <pc:sldChg chg="add">
        <pc:chgData name="Bill Oemichen" userId="f306f8ce-1710-444e-a8db-32de272df7ac" providerId="ADAL" clId="{173DD64C-089D-4996-9E37-FACC3942168E}" dt="2026-02-27T16:59:33.507" v="0"/>
        <pc:sldMkLst>
          <pc:docMk/>
          <pc:sldMk cId="3300010240" sldId="7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4AA7-B8F1-40E6-A5D3-7EDD3C2AD4DA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3C8C0-BD49-47C4-86DD-93C78C8F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9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8a89bcad32_0_16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 it off to Bill to talk about the use of AI in counties AND risk considerations</a:t>
            </a:r>
            <a:endParaRPr/>
          </a:p>
        </p:txBody>
      </p:sp>
      <p:sp>
        <p:nvSpPr>
          <p:cNvPr id="250" name="Google Shape;250;g38a89bcad3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Privacy Violation </a:t>
            </a:r>
            <a:endParaRPr sz="100"/>
          </a:p>
          <a:p>
            <a:pPr marL="0" lvl="0" indent="0" algn="l" rtl="0">
              <a:lnSpc>
                <a:spcPct val="107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The problem</a:t>
            </a:r>
            <a:r>
              <a:rPr lang="en-US" sz="1400"/>
              <a:t>: </a:t>
            </a:r>
            <a:r>
              <a:rPr lang="en-US" sz="1400" b="0" i="0"/>
              <a:t>AI can be a black hole…we don’t always know how our inputs are incorporated into the model.  </a:t>
            </a:r>
            <a:endParaRPr sz="100"/>
          </a:p>
          <a:p>
            <a:pPr marL="0" lvl="0" indent="0" algn="l" rtl="0">
              <a:lnSpc>
                <a:spcPct val="1151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/>
              <a:t>The solution</a:t>
            </a:r>
            <a:r>
              <a:rPr lang="en-US" sz="1400" b="0" i="0"/>
              <a:t>: mitigate the risk of privacy violations from AI by: </a:t>
            </a:r>
            <a:endParaRPr sz="100"/>
          </a:p>
          <a:p>
            <a:pPr marL="457200" lvl="1" indent="-88900" algn="l" rtl="0">
              <a:lnSpc>
                <a:spcPct val="1151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/>
              <a:t>Never sharing sensitive data or documents with AI 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1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Incorrect Information </a:t>
            </a:r>
            <a:br>
              <a:rPr lang="en-US" sz="1400" b="0" i="0"/>
            </a:br>
            <a:r>
              <a:rPr lang="en-US" sz="1400" b="1" i="0"/>
              <a:t>The problem</a:t>
            </a:r>
            <a:r>
              <a:rPr lang="en-US" sz="1400" b="0" i="0"/>
              <a:t>: Incorrect/false information Example: False court case citations </a:t>
            </a:r>
            <a:endParaRPr sz="100"/>
          </a:p>
          <a:p>
            <a:pPr marL="0" lvl="0" indent="0" algn="l" rtl="0">
              <a:lnSpc>
                <a:spcPct val="1151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400" b="1" i="0"/>
              <a:t>The solution</a:t>
            </a:r>
            <a:r>
              <a:rPr lang="en-US" sz="1400" b="0" i="0"/>
              <a:t>: Always fact checking AI,  citing official sources, knowing that you are responsible for the work you produce (not AI) </a:t>
            </a:r>
            <a:endParaRPr sz="100"/>
          </a:p>
          <a:p>
            <a:pPr marL="0" lvl="0" indent="0" algn="l" rtl="0">
              <a:lnSpc>
                <a:spcPct val="1151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00"/>
          </a:p>
          <a:p>
            <a:pPr marL="0" lvl="0" indent="0" algn="l" rtl="0">
              <a:lnSpc>
                <a:spcPct val="895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1600" b="1" i="0"/>
              <a:t>CopyRight infringement</a:t>
            </a:r>
            <a:endParaRPr sz="100"/>
          </a:p>
          <a:p>
            <a:pPr marL="0" lvl="0" indent="0" algn="l" rtl="0">
              <a:lnSpc>
                <a:spcPct val="115178"/>
              </a:lnSpc>
              <a:spcBef>
                <a:spcPts val="1355"/>
              </a:spcBef>
              <a:spcAft>
                <a:spcPts val="0"/>
              </a:spcAft>
              <a:buNone/>
            </a:pPr>
            <a:r>
              <a:rPr lang="en-US" sz="1400" b="1" i="0"/>
              <a:t>The </a:t>
            </a:r>
            <a:r>
              <a:rPr lang="en-US" sz="1400" b="1"/>
              <a:t>p</a:t>
            </a:r>
            <a:r>
              <a:rPr lang="en-US" sz="1400" b="1" i="0"/>
              <a:t>roblem</a:t>
            </a:r>
            <a:r>
              <a:rPr lang="en-US" sz="1400" b="0" i="0"/>
              <a:t>: Image generation using original sources </a:t>
            </a:r>
            <a:endParaRPr sz="100"/>
          </a:p>
          <a:p>
            <a:pPr marL="0" lvl="0" indent="0" algn="l" rtl="0">
              <a:lnSpc>
                <a:spcPct val="1151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/>
              <a:t>The solution</a:t>
            </a:r>
            <a:r>
              <a:rPr lang="en-US" sz="1400" b="0" i="0"/>
              <a:t>:</a:t>
            </a:r>
            <a:r>
              <a:rPr lang="en-US" sz="1900" b="0" i="0"/>
              <a:t> </a:t>
            </a:r>
            <a:r>
              <a:rPr lang="en-US" sz="1100" b="0" i="0"/>
              <a:t>Fact-checking and finding original sources, Using AI-generated images carefully </a:t>
            </a:r>
            <a:endParaRPr sz="300"/>
          </a:p>
          <a:p>
            <a:pPr marL="0" lvl="0" indent="0" algn="l" rtl="0">
              <a:lnSpc>
                <a:spcPct val="11517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Bias:</a:t>
            </a: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/>
              <a:t>Training data bias: reflect viewpoints towards certain regions</a:t>
            </a: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/>
              <a:t>Cultural bias: reflect Western norms; misrepresent cultural diversity</a:t>
            </a: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/>
              <a:t>Gender bias: reflect gender stereotypes (doctors vs. teachers)</a:t>
            </a: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/>
              <a:t>Racial and ethnic bias: perpetuate stereotypes or underrepresent minority perspectives</a:t>
            </a: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/>
              <a:t>Confirmation bias: response may align with user’s inputs</a:t>
            </a: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/>
              <a:t>Political bias: may favor certain political perspectives</a:t>
            </a: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/>
              <a:t>Socioeconomic bias: may reflect more affluent societies or classes</a:t>
            </a: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/>
              <a:t>Accessibility bias: underrepresent less mainstream info sources</a:t>
            </a: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/>
              <a:t>Language bias: AI models perform better using English</a:t>
            </a:r>
            <a:endParaRPr sz="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Recency bias</a:t>
            </a:r>
            <a:r>
              <a:rPr lang="en-US" sz="1100"/>
              <a:t>: may favor most recent information </a:t>
            </a:r>
            <a:endParaRPr sz="300"/>
          </a:p>
          <a:p>
            <a:pPr marL="800100" lvl="1" indent="-285750" algn="l" rtl="0">
              <a:lnSpc>
                <a:spcPct val="15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 b="0" i="0"/>
              <a:t>Always fact check AI </a:t>
            </a:r>
            <a:endParaRPr sz="300"/>
          </a:p>
          <a:p>
            <a:pPr marL="800100" lvl="1" indent="-285750" algn="l" rtl="0">
              <a:lnSpc>
                <a:spcPct val="15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 b="0" i="0"/>
              <a:t>Cite an official source </a:t>
            </a:r>
            <a:endParaRPr sz="300"/>
          </a:p>
          <a:p>
            <a:pPr marL="800100" lvl="1" indent="-285750" algn="l" rtl="0">
              <a:lnSpc>
                <a:spcPct val="110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 b="0" i="0"/>
              <a:t>Think about potential unintentional biases in word choice or arguments that may be present in the tool response </a:t>
            </a:r>
            <a:endParaRPr sz="300"/>
          </a:p>
          <a:p>
            <a:pPr marL="800100" lvl="1" indent="-285750" algn="just" rtl="0">
              <a:lnSpc>
                <a:spcPct val="110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 b="0" i="0"/>
              <a:t>Know that you are responsible for the work you produce (not AI) </a:t>
            </a:r>
            <a:endParaRPr sz="300"/>
          </a:p>
          <a:p>
            <a:pPr marL="800100" lvl="1" indent="-285750" algn="l" rtl="0">
              <a:lnSpc>
                <a:spcPct val="110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 b="0" i="0"/>
              <a:t>Use AI platforms/vendors with more diverse data sources 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6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Quality </a:t>
            </a:r>
            <a:endParaRPr sz="300"/>
          </a:p>
          <a:p>
            <a:pPr marL="0" lvl="0" indent="0" algn="l" rtl="0">
              <a:lnSpc>
                <a:spcPct val="16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The problem</a:t>
            </a:r>
            <a:r>
              <a:rPr lang="en-US" sz="1100"/>
              <a:t>: h</a:t>
            </a:r>
            <a:r>
              <a:rPr lang="en-US" sz="1100" b="0" i="0"/>
              <a:t>ave you ever spent an hour on ChatGPT working on a paragraph and ultimately trashed the result to rewrite it yourself? You are not alone! </a:t>
            </a:r>
            <a:endParaRPr sz="300"/>
          </a:p>
          <a:p>
            <a:pPr marL="0" lvl="0" indent="0" algn="l" rtl="0">
              <a:lnSpc>
                <a:spcPct val="16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/>
              <a:t>The solution</a:t>
            </a:r>
            <a:r>
              <a:rPr lang="en-US" sz="1100"/>
              <a:t>: </a:t>
            </a:r>
            <a:r>
              <a:rPr lang="en-US" sz="1100" b="0" i="0"/>
              <a:t>mitigate the risk of poor-quality outcomes from AI by: </a:t>
            </a:r>
            <a:endParaRPr sz="300"/>
          </a:p>
          <a:p>
            <a:pPr marL="342900" lvl="0" indent="-285750" algn="l" rtl="0">
              <a:lnSpc>
                <a:spcPct val="16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 b="0" i="0"/>
              <a:t>Using prompting techniques to improve outputs </a:t>
            </a:r>
            <a:endParaRPr sz="300"/>
          </a:p>
          <a:p>
            <a:pPr marL="342900" lvl="0" indent="-285750" algn="l" rtl="0">
              <a:lnSpc>
                <a:spcPct val="16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 b="0" i="0"/>
              <a:t>Using AI as a first draft, not a final draft </a:t>
            </a:r>
            <a:endParaRPr sz="300"/>
          </a:p>
          <a:p>
            <a:pPr marL="342900" lvl="0" indent="-285750" algn="l" rtl="0">
              <a:lnSpc>
                <a:spcPct val="161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1100" b="0" i="0"/>
              <a:t>Engaging your critical thinking skills </a:t>
            </a:r>
            <a:endParaRPr sz="300"/>
          </a:p>
          <a:p>
            <a:pPr marL="0" lvl="0" indent="0" algn="l" rtl="0">
              <a:lnSpc>
                <a:spcPct val="1612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/>
          </a:p>
          <a:p>
            <a:pPr marL="0" lvl="0" indent="0" algn="l" rtl="0">
              <a:lnSpc>
                <a:spcPct val="1151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0"/>
          </a:p>
          <a:p>
            <a:pPr marL="0" lvl="0" indent="0" algn="l" rtl="0">
              <a:lnSpc>
                <a:spcPct val="11517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/>
          </a:p>
        </p:txBody>
      </p:sp>
      <p:sp>
        <p:nvSpPr>
          <p:cNvPr id="332" name="Google Shape;332;p1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D265-8373-45BD-3D8B-95F2E73FB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D515D-5959-6C32-A61D-2C9461761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731FF-F2C3-1B83-7C76-1AB56D18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815B-C371-6C5A-62C5-7997E357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73FF5-D925-8CC1-547D-E2BD7B68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6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976F-3909-C6E3-D79E-431450D0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7D5AB-F5E3-4208-B404-218F365FC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DC40-645C-A03F-D85B-6EA7A815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484FB-C6AC-26DC-827D-96F09C45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1BC1-3204-CC0E-A137-5D43172A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5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41910F-090C-EAE7-3F5D-647FAE07E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95734-4000-AB03-031F-504BC724A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777FB-DCD4-3CB8-13E9-58B535EA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F665-9F18-537F-AD65-98F92E79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976D6-D515-807A-EF29-DDBDD9A2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9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"/>
            <a:ext cx="12192000" cy="6856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728" y="2283618"/>
            <a:ext cx="8200724" cy="229076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728" y="4747444"/>
            <a:ext cx="820072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800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372"/>
            <a:ext cx="10515600" cy="640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597"/>
            <a:ext cx="10515600" cy="50489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71481"/>
            <a:ext cx="10515600" cy="285273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9533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6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099"/>
            <a:ext cx="10515600" cy="6836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0596"/>
            <a:ext cx="51816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30596"/>
            <a:ext cx="5181600" cy="5023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14216"/>
            <a:ext cx="10515600" cy="6409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684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93720"/>
            <a:ext cx="5157787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684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93720"/>
            <a:ext cx="5183188" cy="4095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7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467"/>
            <a:ext cx="10515600" cy="6152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7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7177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439E-0D17-3D52-7DA2-4298B354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8CC3F-99C9-78FB-2ECF-CBA88AD0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46F4-B92E-67AA-E340-BB04FE36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DD782-F59D-44BB-DF3B-8EA6B953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F28FC-4ABB-102C-CDFE-5D3F6ADB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56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2C82-A379-4545-9012-2E0C5599690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16AF7-FA30-40F5-8881-23EDE9BD9D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A633-9587-D39F-96B8-32A98352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41806-F510-1409-1E62-7597412E1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2191B-A27B-3CEA-0A8A-9BC953BDB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F7CE-C03B-E109-9994-32023F87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84DA-87F1-F5D9-375C-0E704320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5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A8B2-7E53-1DDA-8EA5-3B7B972F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9D6D2-B0A3-2774-072E-63427B7D2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D0EFE-953E-7257-FCA9-5AE006094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1CC20-D7A7-DF37-B419-6DFC5909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25B95-2690-8428-D8BC-A4D40233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70431-04C2-C8FC-9E5F-0A782ADD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5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100A-0D2F-7531-DB0C-0A715E43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A7714-09BB-7FFA-53D7-F6AD51411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B9FB1-BE39-4CD6-1B10-D81CCB6F9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33600-DE0E-6B2B-62DF-2F60B3390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7EAAD-736B-926A-A6B7-13D8BAEC8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D1F74-3EDF-1B64-254F-D2CC68A9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16FD8-B159-39B9-997A-18AB7E97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69C08-0E0E-C166-1EAF-5F16C05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5C20-A189-B34E-B852-CD43D9D4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8D685-3246-3594-F490-84B7B419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69C8B-728D-E3A9-8F18-FA8333E1C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690F8-81DE-F6BF-DC91-34D5E627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85280-ECB4-1EE7-AD5C-7B1160C8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0988B-D5F3-2447-E3FE-EE7CCA8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9D50B-33FA-2E54-997A-CF13F282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3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4244-3F46-6900-E98B-A9D2D0DD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4EAB-6931-70A8-A5D8-27854F2C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98957-1CD9-AFC2-0B7F-FC3D29F17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DDC3F-2927-F060-B4D2-3983B6A2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02501-1C57-50A5-661F-04E42187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1CDBB-2BBB-3C61-404A-A3D62DC5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0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68CF-C706-C511-C8BD-80D6D15B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62DB5-DE57-5441-3E40-CF1C4B140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88ECB-56F5-E51D-876E-015395D75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49478-3C26-713F-2E29-2FD6CA25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1743F-950D-984D-776C-38A809B1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4D197-4ED1-E817-E271-DD0BD810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FB241-D743-4658-E078-A76E6AB8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779DE-7426-B9E3-DF00-C0E562B75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B469A-B18C-E307-C2D3-7D709E311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108D-C641-40F8-9660-E822A503EDF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CAC45-50E7-39E7-F486-379C59922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F019D-B67A-CF33-605D-D582345B8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8DB6E-C620-4640-9632-95CA78D7D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2011"/>
            <a:ext cx="10515600" cy="66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30594"/>
            <a:ext cx="10515600" cy="492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2C82-A379-4545-9012-2E0C5599690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60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FF63-A3CA-30E5-9872-39767C7CB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727" y="2283618"/>
            <a:ext cx="9107915" cy="2017794"/>
          </a:xfrm>
        </p:spPr>
        <p:txBody>
          <a:bodyPr>
            <a:normAutofit fontScale="90000"/>
          </a:bodyPr>
          <a:lstStyle/>
          <a:p>
            <a:r>
              <a:rPr lang="en-US" sz="4000"/>
              <a:t>Workshop Preview - Understanding AI: A Forum for Local &amp; Tribal Governments</a:t>
            </a:r>
            <a:br>
              <a:rPr lang="en-US" sz="4000"/>
            </a:br>
            <a:br>
              <a:rPr lang="en-US" sz="4000"/>
            </a:br>
            <a:r>
              <a:rPr lang="en-US" sz="2700"/>
              <a:t>February 25,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C839D-32A6-DCCC-A90A-9170E14BA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727" y="4686300"/>
            <a:ext cx="10601630" cy="195080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Bill Oemichen, J.D.			John Parrish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Professor of Practice – Law		Community Economic Development Specialist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Local Government Education Program	Community Development Institute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/>
              <a:t>U.W.-Madison Division of Extension	U.W.-Madison Division of Extension</a:t>
            </a:r>
          </a:p>
        </p:txBody>
      </p:sp>
    </p:spTree>
    <p:extLst>
      <p:ext uri="{BB962C8B-B14F-4D97-AF65-F5344CB8AC3E}">
        <p14:creationId xmlns:p14="http://schemas.microsoft.com/office/powerpoint/2010/main" val="72219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FA3B5-292F-D3A0-D51E-6916152F95BC}"/>
              </a:ext>
            </a:extLst>
          </p:cNvPr>
          <p:cNvSpPr txBox="1"/>
          <p:nvPr/>
        </p:nvSpPr>
        <p:spPr>
          <a:xfrm>
            <a:off x="1508760" y="1965960"/>
            <a:ext cx="9544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/>
              <a:t>Practical Applications Local Government</a:t>
            </a:r>
          </a:p>
        </p:txBody>
      </p:sp>
      <p:pic>
        <p:nvPicPr>
          <p:cNvPr id="5" name="Picture 4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60267165-64FD-4E5F-6AC4-85AE430C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1776-B92A-2312-DAAB-F451E0FB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 Benefits to Local Government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58F88-BD71-F137-5D58-B431DD7F0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97"/>
            <a:ext cx="5966637" cy="50489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/>
              <a:t>Providing constituent information and education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Enhancing policy setting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Improving service delivery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Improving health and safety regulatory processes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Increasing financial resources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/>
              <a:t>Expanding program analysis and evaluation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E2DA3-9550-3A57-5B76-AF7B10085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068" y="1858107"/>
            <a:ext cx="4067175" cy="3048000"/>
          </a:xfrm>
          <a:prstGeom prst="rect">
            <a:avLst/>
          </a:prstGeom>
        </p:spPr>
      </p:pic>
      <p:pic>
        <p:nvPicPr>
          <p:cNvPr id="7" name="Picture 6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DD10BAA5-7BCE-9EAB-4FE6-40958F561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8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7038-4B6F-FD63-142E-73CA6EEB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 Use in Local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8223B-694E-DAB7-E7E1-7F66D034A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/>
              <a:t>Generative AI</a:t>
            </a:r>
          </a:p>
          <a:p>
            <a:r>
              <a:rPr lang="en-US"/>
              <a:t>Writing reports</a:t>
            </a:r>
            <a:endParaRPr lang="en-US">
              <a:cs typeface="Arial"/>
            </a:endParaRPr>
          </a:p>
          <a:p>
            <a:r>
              <a:rPr lang="en-US"/>
              <a:t>Writing grant applications</a:t>
            </a:r>
            <a:endParaRPr lang="en-US">
              <a:cs typeface="Arial" panose="020B0604020202020204"/>
            </a:endParaRPr>
          </a:p>
          <a:p>
            <a:r>
              <a:rPr lang="en-US">
                <a:cs typeface="Arial" panose="020B0604020202020204"/>
              </a:rPr>
              <a:t>Reviewing permit applications</a:t>
            </a:r>
            <a:endParaRPr lang="en-US"/>
          </a:p>
          <a:p>
            <a:r>
              <a:rPr lang="en-US">
                <a:cs typeface="Arial"/>
              </a:rPr>
              <a:t>Creating agendas/notices</a:t>
            </a:r>
          </a:p>
          <a:p>
            <a:r>
              <a:rPr lang="en-US"/>
              <a:t>Drafting resolutions/ordinances</a:t>
            </a:r>
            <a:endParaRPr lang="en-US">
              <a:cs typeface="Arial"/>
            </a:endParaRPr>
          </a:p>
          <a:p>
            <a:r>
              <a:rPr lang="en-US"/>
              <a:t>Reviewing and writing e-mails</a:t>
            </a:r>
            <a:endParaRPr lang="en-US">
              <a:cs typeface="Arial"/>
            </a:endParaRPr>
          </a:p>
          <a:p>
            <a:r>
              <a:rPr lang="en-US"/>
              <a:t>Obtaining “expert” opinion</a:t>
            </a:r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0A824-18C8-3010-DDC8-C9B113B58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/>
              <a:t>General AI</a:t>
            </a:r>
          </a:p>
          <a:p>
            <a:r>
              <a:rPr lang="en-US"/>
              <a:t>Reviewing law enforcement bodycam footage </a:t>
            </a:r>
            <a:endParaRPr lang="en-US">
              <a:cs typeface="Arial"/>
            </a:endParaRPr>
          </a:p>
          <a:p>
            <a:r>
              <a:rPr lang="en-US"/>
              <a:t>Streamlining open records requests</a:t>
            </a:r>
          </a:p>
          <a:p>
            <a:r>
              <a:rPr lang="en-US"/>
              <a:t>Creating automated alerts</a:t>
            </a:r>
            <a:endParaRPr lang="en-US">
              <a:cs typeface="Arial"/>
            </a:endParaRPr>
          </a:p>
          <a:p>
            <a:r>
              <a:rPr lang="en-US"/>
              <a:t>Transcribing/analyzing meetings</a:t>
            </a:r>
            <a:endParaRPr lang="en-US">
              <a:cs typeface="Arial" panose="020B0604020202020204"/>
            </a:endParaRPr>
          </a:p>
          <a:p>
            <a:r>
              <a:rPr lang="en-US"/>
              <a:t>Timing smart traffic lights</a:t>
            </a:r>
          </a:p>
          <a:p>
            <a:r>
              <a:rPr lang="en-US"/>
              <a:t>Assessing property through 3D imaging</a:t>
            </a:r>
          </a:p>
          <a:p>
            <a:r>
              <a:rPr lang="en-US">
                <a:cs typeface="Arial" panose="020B0604020202020204"/>
              </a:rPr>
              <a:t>Predictive modeling </a:t>
            </a:r>
          </a:p>
          <a:p>
            <a:endParaRPr lang="en-US">
              <a:cs typeface="Arial" panose="020B0604020202020204"/>
            </a:endParaRPr>
          </a:p>
        </p:txBody>
      </p:sp>
      <p:pic>
        <p:nvPicPr>
          <p:cNvPr id="7" name="Picture 6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1342DFA5-5610-25EB-4752-6E82E4E50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07515-5C6A-DFB9-1CA1-FE399AE0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1D17F1-94CE-C7F0-DC52-5CC66EA33699}"/>
              </a:ext>
            </a:extLst>
          </p:cNvPr>
          <p:cNvSpPr txBox="1"/>
          <p:nvPr/>
        </p:nvSpPr>
        <p:spPr>
          <a:xfrm>
            <a:off x="1508760" y="1965960"/>
            <a:ext cx="9544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/>
              <a:t>AI Use Risks &amp; Mitigation Strategies</a:t>
            </a:r>
          </a:p>
        </p:txBody>
      </p:sp>
      <p:pic>
        <p:nvPicPr>
          <p:cNvPr id="5" name="Picture 4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C7FD5021-60DC-286B-3476-79FCD033C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7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/>
          <p:nvPr/>
        </p:nvSpPr>
        <p:spPr>
          <a:xfrm>
            <a:off x="1136911" y="439713"/>
            <a:ext cx="5224800" cy="4861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AI Risks:</a:t>
            </a:r>
            <a:endParaRPr/>
          </a:p>
          <a:p>
            <a:pPr marL="457200" marR="0" lvl="0" indent="-457200" algn="l" rtl="0">
              <a:lnSpc>
                <a:spcPct val="124718"/>
              </a:lnSpc>
              <a:spcBef>
                <a:spcPts val="135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Privacy violation </a:t>
            </a:r>
            <a:endParaRPr/>
          </a:p>
          <a:p>
            <a:pPr marL="457200" marR="0" lvl="0" indent="-457200" algn="l" rtl="0">
              <a:lnSpc>
                <a:spcPct val="124718"/>
              </a:lnSpc>
              <a:spcBef>
                <a:spcPts val="135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Incorrect information </a:t>
            </a:r>
            <a:endParaRPr>
              <a:solidFill>
                <a:schemeClr val="dk1"/>
              </a:solidFill>
              <a:cs typeface="Arial" panose="020B0604020202020204"/>
            </a:endParaRPr>
          </a:p>
          <a:p>
            <a:pPr marL="457200" marR="0" lvl="0" indent="-457200" algn="l" rtl="0">
              <a:lnSpc>
                <a:spcPct val="124718"/>
              </a:lnSpc>
              <a:spcBef>
                <a:spcPts val="135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Bias </a:t>
            </a:r>
            <a:endParaRPr/>
          </a:p>
          <a:p>
            <a:pPr marL="457200" indent="-457200">
              <a:lnSpc>
                <a:spcPct val="124718"/>
              </a:lnSpc>
              <a:spcBef>
                <a:spcPts val="1355"/>
              </a:spcBef>
              <a:buClr>
                <a:srgbClr val="000000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</a:rPr>
              <a:t>Copyright infringement</a:t>
            </a:r>
            <a:endParaRPr lang="en-US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4718"/>
              </a:lnSpc>
              <a:spcBef>
                <a:spcPts val="135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Poor quality</a:t>
            </a:r>
            <a:r>
              <a:rPr lang="en-US" sz="3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335" name="Google Shape;335;p43" descr="A group of people walking on a bridg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1691" y="532900"/>
            <a:ext cx="5383200" cy="4186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336" name="Google Shape;336;p43"/>
          <p:cNvSpPr txBox="1"/>
          <p:nvPr/>
        </p:nvSpPr>
        <p:spPr>
          <a:xfrm>
            <a:off x="7141316" y="4708610"/>
            <a:ext cx="6098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ed Hat Text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Image generated by Adobe Firefly, prompted by </a:t>
            </a:r>
            <a:r>
              <a:rPr lang="en-US" sz="1000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rPr>
              <a:t>Megan Poindexter</a:t>
            </a:r>
            <a:endParaRPr sz="1000" b="0" i="0" u="none" strike="noStrike" cap="none">
              <a:solidFill>
                <a:srgbClr val="0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3" name="Picture 2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254A45B4-FCC2-1EAA-D73A-99810F53B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EC0C3"/>
          </a:solidFill>
          <a:ln w="12700" cap="flat" cmpd="sng">
            <a:solidFill>
              <a:srgbClr val="53020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1434299" y="636228"/>
            <a:ext cx="10515600" cy="68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True vs New</a:t>
            </a:r>
            <a:endParaRPr/>
          </a:p>
        </p:txBody>
      </p:sp>
      <p:pic>
        <p:nvPicPr>
          <p:cNvPr id="233" name="Google Shape;23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726" y="2336728"/>
            <a:ext cx="5181600" cy="281101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234" name="Google Shape;234;p35"/>
          <p:cNvSpPr txBox="1"/>
          <p:nvPr/>
        </p:nvSpPr>
        <p:spPr>
          <a:xfrm>
            <a:off x="6692099" y="1693584"/>
            <a:ext cx="5089967" cy="418635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AI is not pulling from a database; it is </a:t>
            </a:r>
            <a:r>
              <a:rPr lang="en-US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guessing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next word based on statistical patterns in its training data. That means that what it produces is not necessarily true … even when it provides false information, it likely sounds plausible. That makes it hard to tell when it is making things up.” 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-Ethan Mollick, Professor and Co-Director of Generative AI Labs at Wharton </a:t>
            </a:r>
            <a:endParaRPr/>
          </a:p>
        </p:txBody>
      </p:sp>
      <p:pic>
        <p:nvPicPr>
          <p:cNvPr id="3" name="Picture 2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1EAF7184-18AC-D296-3F20-AADC2D07F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246A-CC9E-295E-994B-9175A648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Beware of AI Bias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4474-FBFA-81BB-5F17-1E70A6315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>
                <a:highlight>
                  <a:srgbClr val="FFFF00"/>
                </a:highlight>
              </a:rPr>
              <a:t>Training data bias</a:t>
            </a:r>
            <a:r>
              <a:rPr lang="en-US"/>
              <a:t>: reflect viewpoints towards certain regions</a:t>
            </a:r>
          </a:p>
          <a:p>
            <a:r>
              <a:rPr lang="en-US" b="1">
                <a:highlight>
                  <a:srgbClr val="FFFF00"/>
                </a:highlight>
              </a:rPr>
              <a:t>Cultural bias</a:t>
            </a:r>
            <a:r>
              <a:rPr lang="en-US"/>
              <a:t>: reflect Western norms; misrepresent cultural diversity</a:t>
            </a:r>
          </a:p>
          <a:p>
            <a:r>
              <a:rPr lang="en-US" b="1">
                <a:highlight>
                  <a:srgbClr val="FFFF00"/>
                </a:highlight>
              </a:rPr>
              <a:t>Gender bias</a:t>
            </a:r>
            <a:r>
              <a:rPr lang="en-US"/>
              <a:t>: reflect gender stereotypes (doctors vs. teachers)</a:t>
            </a:r>
          </a:p>
          <a:p>
            <a:r>
              <a:rPr lang="en-US" b="1">
                <a:highlight>
                  <a:srgbClr val="FFFF00"/>
                </a:highlight>
              </a:rPr>
              <a:t>Racial and ethnic bias</a:t>
            </a:r>
            <a:r>
              <a:rPr lang="en-US"/>
              <a:t>: perpetuate stereotypes or underrepresent minority perspectives</a:t>
            </a:r>
          </a:p>
          <a:p>
            <a:r>
              <a:rPr lang="en-US" b="1">
                <a:highlight>
                  <a:srgbClr val="FFFF00"/>
                </a:highlight>
              </a:rPr>
              <a:t>Confirmation bias</a:t>
            </a:r>
            <a:r>
              <a:rPr lang="en-US"/>
              <a:t>: response may align with user’s inputs</a:t>
            </a:r>
          </a:p>
          <a:p>
            <a:r>
              <a:rPr lang="en-US" b="1">
                <a:highlight>
                  <a:srgbClr val="FFFF00"/>
                </a:highlight>
              </a:rPr>
              <a:t>Political bias</a:t>
            </a:r>
            <a:r>
              <a:rPr lang="en-US"/>
              <a:t>: may favor certain political perspectives</a:t>
            </a:r>
          </a:p>
          <a:p>
            <a:r>
              <a:rPr lang="en-US" b="1">
                <a:highlight>
                  <a:srgbClr val="FFFF00"/>
                </a:highlight>
              </a:rPr>
              <a:t>Socioeconomic bias</a:t>
            </a:r>
            <a:r>
              <a:rPr lang="en-US"/>
              <a:t>: may reflect more affluent societies or classes</a:t>
            </a:r>
          </a:p>
          <a:p>
            <a:r>
              <a:rPr lang="en-US" b="1">
                <a:highlight>
                  <a:srgbClr val="FFFF00"/>
                </a:highlight>
              </a:rPr>
              <a:t>Accessibility bias</a:t>
            </a:r>
            <a:r>
              <a:rPr lang="en-US"/>
              <a:t>: underrepresent less mainstream info sources</a:t>
            </a:r>
          </a:p>
          <a:p>
            <a:r>
              <a:rPr lang="en-US" b="1">
                <a:highlight>
                  <a:srgbClr val="FFFF00"/>
                </a:highlight>
              </a:rPr>
              <a:t>Language bias</a:t>
            </a:r>
            <a:r>
              <a:rPr lang="en-US"/>
              <a:t>: AI models perform better using English</a:t>
            </a:r>
          </a:p>
          <a:p>
            <a:r>
              <a:rPr lang="en-US" b="1">
                <a:highlight>
                  <a:srgbClr val="FFFF00"/>
                </a:highlight>
              </a:rPr>
              <a:t>Recency bias</a:t>
            </a:r>
            <a:r>
              <a:rPr lang="en-US"/>
              <a:t>: may favor more recent information </a:t>
            </a:r>
          </a:p>
        </p:txBody>
      </p:sp>
      <p:pic>
        <p:nvPicPr>
          <p:cNvPr id="6" name="Picture 5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B4BFF6FD-CA9B-098B-8023-B83FF015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4D0E-21F3-B239-D653-D01489A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Potential AI Bias and Copyright Violation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BCA57-E088-58E7-5B46-711D7AEE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97"/>
            <a:ext cx="5775702" cy="5048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Arial"/>
              </a:rPr>
              <a:t>What do you notice about this image that was created using the following prompt: </a:t>
            </a:r>
            <a:endParaRPr lang="en-US"/>
          </a:p>
          <a:p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 sz="2400" i="1">
                <a:cs typeface="Arial"/>
              </a:rPr>
              <a:t>  Please provide me with a photo of University of Wisconsin Extension teammates celebrating the success of a project</a:t>
            </a:r>
            <a:endParaRPr lang="en-US" sz="2400">
              <a:cs typeface="Arial"/>
            </a:endParaRPr>
          </a:p>
        </p:txBody>
      </p:sp>
      <p:pic>
        <p:nvPicPr>
          <p:cNvPr id="5" name="Picture 4" descr="A group of people standing together and smiling&#10;&#10;AI-generated content may be incorrect.">
            <a:extLst>
              <a:ext uri="{FF2B5EF4-FFF2-40B4-BE49-F238E27FC236}">
                <a16:creationId xmlns:a16="http://schemas.microsoft.com/office/drawing/2014/main" id="{F8CFDCCB-8247-9CC6-FB08-09A9074C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958" y="1534758"/>
            <a:ext cx="3884965" cy="3788484"/>
          </a:xfrm>
          <a:prstGeom prst="rect">
            <a:avLst/>
          </a:prstGeom>
        </p:spPr>
      </p:pic>
      <p:pic>
        <p:nvPicPr>
          <p:cNvPr id="6" name="Picture 5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179FD070-5553-3469-4DDF-91D4F5AC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070CFA-4E56-53EB-BB09-84C3095FFE8D}"/>
              </a:ext>
            </a:extLst>
          </p:cNvPr>
          <p:cNvSpPr txBox="1"/>
          <p:nvPr/>
        </p:nvSpPr>
        <p:spPr>
          <a:xfrm>
            <a:off x="1668781" y="902970"/>
            <a:ext cx="8722420" cy="55040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5175"/>
              </a:lnSpc>
              <a:spcBef>
                <a:spcPts val="1915"/>
              </a:spcBef>
            </a:pPr>
            <a:r>
              <a:rPr lang="en-US" sz="4000" b="1" i="0">
                <a:effectLst/>
              </a:rPr>
              <a:t>AI Risk Mitigation </a:t>
            </a:r>
          </a:p>
          <a:p>
            <a:pPr algn="l" rtl="0" fontAlgn="base">
              <a:lnSpc>
                <a:spcPts val="3225"/>
              </a:lnSpc>
              <a:spcBef>
                <a:spcPts val="1355"/>
              </a:spcBef>
            </a:pPr>
            <a:r>
              <a:rPr lang="en-US" sz="2800" b="1" i="0">
                <a:effectLst/>
              </a:rPr>
              <a:t>Privacy violation </a:t>
            </a:r>
            <a:r>
              <a:rPr lang="en-US" sz="2800" b="0" i="0">
                <a:effectLst/>
              </a:rPr>
              <a:t>– avoid sharing sensitive information </a:t>
            </a:r>
          </a:p>
          <a:p>
            <a:pPr algn="l" rtl="0" fontAlgn="base">
              <a:lnSpc>
                <a:spcPts val="2997"/>
              </a:lnSpc>
              <a:spcBef>
                <a:spcPts val="965"/>
              </a:spcBef>
            </a:pPr>
            <a:r>
              <a:rPr lang="en-US" sz="2800" b="1" i="0">
                <a:effectLst/>
              </a:rPr>
              <a:t>Incorrect information </a:t>
            </a:r>
            <a:r>
              <a:rPr lang="en-US" sz="2800" b="0" i="0">
                <a:effectLst/>
              </a:rPr>
              <a:t>– carefully review and fact check AI- generated content </a:t>
            </a:r>
          </a:p>
          <a:p>
            <a:pPr marL="457200" indent="-457200">
              <a:lnSpc>
                <a:spcPts val="2997"/>
              </a:lnSpc>
              <a:spcBef>
                <a:spcPts val="965"/>
              </a:spcBef>
              <a:buFont typeface="Wingdings"/>
              <a:buChar char="ü"/>
            </a:pPr>
            <a:r>
              <a:rPr lang="en-US" sz="2800">
                <a:cs typeface="Arial"/>
              </a:rPr>
              <a:t> </a:t>
            </a:r>
            <a:r>
              <a:rPr lang="en-US" sz="2400">
                <a:cs typeface="Arial"/>
              </a:rPr>
              <a:t>Know that you -- not AI -- is responsible for your work</a:t>
            </a:r>
          </a:p>
          <a:p>
            <a:pPr algn="l" rtl="0" fontAlgn="base">
              <a:lnSpc>
                <a:spcPts val="2997"/>
              </a:lnSpc>
              <a:spcBef>
                <a:spcPts val="1000"/>
              </a:spcBef>
            </a:pPr>
            <a:r>
              <a:rPr lang="en-US" sz="2800" b="1" i="0">
                <a:effectLst/>
              </a:rPr>
              <a:t>Copyright infringement </a:t>
            </a:r>
            <a:r>
              <a:rPr lang="en-US" sz="2800" b="0" i="0">
                <a:effectLst/>
              </a:rPr>
              <a:t>– fact check information and cite original sources </a:t>
            </a:r>
          </a:p>
          <a:p>
            <a:pPr algn="l" rtl="0" fontAlgn="base">
              <a:lnSpc>
                <a:spcPts val="3225"/>
              </a:lnSpc>
              <a:spcBef>
                <a:spcPts val="815"/>
              </a:spcBef>
            </a:pPr>
            <a:r>
              <a:rPr lang="en-US" sz="2800" b="1" i="0">
                <a:effectLst/>
              </a:rPr>
              <a:t>Bias</a:t>
            </a:r>
            <a:r>
              <a:rPr lang="en-US" sz="2800" b="0" i="0">
                <a:effectLst/>
              </a:rPr>
              <a:t> – use critical thinking and peer review </a:t>
            </a:r>
          </a:p>
          <a:p>
            <a:pPr fontAlgn="base">
              <a:lnSpc>
                <a:spcPts val="3225"/>
              </a:lnSpc>
              <a:spcBef>
                <a:spcPts val="780"/>
              </a:spcBef>
            </a:pPr>
            <a:r>
              <a:rPr lang="en-US" sz="2800" b="1" i="0">
                <a:effectLst/>
              </a:rPr>
              <a:t>Poor quality </a:t>
            </a:r>
            <a:r>
              <a:rPr lang="en-US" sz="2800" b="0" i="0">
                <a:effectLst/>
              </a:rPr>
              <a:t>– </a:t>
            </a:r>
            <a:r>
              <a:rPr lang="en-US" sz="2800"/>
              <a:t>put thinking time into developing prompts and don’t</a:t>
            </a:r>
            <a:r>
              <a:rPr lang="en-US" sz="2800" b="0" i="0">
                <a:effectLst/>
              </a:rPr>
              <a:t> expect AI to do all the work </a:t>
            </a:r>
            <a:endParaRPr lang="en-US" sz="2800" b="0" i="0">
              <a:effectLst/>
              <a:cs typeface="Arial"/>
            </a:endParaRPr>
          </a:p>
        </p:txBody>
      </p:sp>
      <p:pic>
        <p:nvPicPr>
          <p:cNvPr id="2" name="Picture 1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0CDEC182-2BD9-B4AF-08CC-B0632A59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0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31A4-0B8C-C567-8B6E-D0F1D573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cs typeface="Arial"/>
              </a:rPr>
              <a:t>Developing AI Use Policies and Training Programs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8E24-11DD-FCA4-8A6F-9C81FF7B6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Arial"/>
              </a:rPr>
              <a:t>Use Policies</a:t>
            </a:r>
          </a:p>
          <a:p>
            <a:r>
              <a:rPr lang="en-US" sz="2400" err="1">
                <a:latin typeface="Wingdings"/>
                <a:cs typeface="Arial"/>
                <a:sym typeface="Wingdings"/>
              </a:rPr>
              <a:t>ü</a:t>
            </a:r>
            <a:r>
              <a:rPr lang="en-US" sz="2400" err="1">
                <a:cs typeface="Arial"/>
              </a:rPr>
              <a:t>Define</a:t>
            </a:r>
            <a:r>
              <a:rPr lang="en-US" sz="2400">
                <a:cs typeface="Arial"/>
              </a:rPr>
              <a:t> who may use AI in their work </a:t>
            </a:r>
            <a:endParaRPr lang="en-US">
              <a:cs typeface="Arial"/>
            </a:endParaRPr>
          </a:p>
          <a:p>
            <a:r>
              <a:rPr lang="en-US" sz="2400" err="1">
                <a:latin typeface="Wingdings"/>
                <a:cs typeface="Arial"/>
                <a:sym typeface="Wingdings"/>
              </a:rPr>
              <a:t>ü</a:t>
            </a:r>
            <a:r>
              <a:rPr lang="en-US" sz="2400" err="1">
                <a:cs typeface="Arial"/>
              </a:rPr>
              <a:t>Identify</a:t>
            </a:r>
            <a:r>
              <a:rPr lang="en-US" sz="2400">
                <a:cs typeface="Arial"/>
              </a:rPr>
              <a:t> training thresholds for use </a:t>
            </a:r>
            <a:endParaRPr lang="en-US"/>
          </a:p>
          <a:p>
            <a:r>
              <a:rPr lang="en-US" sz="2400" err="1">
                <a:latin typeface="Wingdings"/>
                <a:cs typeface="Arial"/>
                <a:sym typeface="Wingdings"/>
              </a:rPr>
              <a:t>ü</a:t>
            </a:r>
            <a:r>
              <a:rPr lang="en-US" sz="2400" err="1">
                <a:cs typeface="Arial"/>
              </a:rPr>
              <a:t>Identify</a:t>
            </a:r>
            <a:r>
              <a:rPr lang="en-US" sz="2400">
                <a:cs typeface="Arial"/>
              </a:rPr>
              <a:t> types of training required </a:t>
            </a:r>
            <a:endParaRPr lang="en-US"/>
          </a:p>
          <a:p>
            <a:r>
              <a:rPr lang="en-US" sz="2400" err="1">
                <a:latin typeface="Wingdings"/>
                <a:cs typeface="Arial"/>
                <a:sym typeface="Wingdings"/>
              </a:rPr>
              <a:t>ü</a:t>
            </a:r>
            <a:r>
              <a:rPr lang="en-US" sz="2400" err="1">
                <a:cs typeface="Arial"/>
              </a:rPr>
              <a:t>Define</a:t>
            </a:r>
            <a:r>
              <a:rPr lang="en-US" sz="2400">
                <a:cs typeface="Arial"/>
              </a:rPr>
              <a:t> which AI platforms may be used/not used </a:t>
            </a:r>
            <a:endParaRPr lang="en-US"/>
          </a:p>
          <a:p>
            <a:r>
              <a:rPr lang="en-US" sz="2400" err="1">
                <a:latin typeface="Wingdings"/>
                <a:cs typeface="Arial"/>
                <a:sym typeface="Wingdings"/>
              </a:rPr>
              <a:t>ü</a:t>
            </a:r>
            <a:r>
              <a:rPr lang="en-US" sz="2400" err="1">
                <a:cs typeface="Arial"/>
              </a:rPr>
              <a:t>Identify</a:t>
            </a:r>
            <a:r>
              <a:rPr lang="en-US" sz="2400">
                <a:cs typeface="Arial"/>
              </a:rPr>
              <a:t> appropriate security settings </a:t>
            </a:r>
            <a:endParaRPr lang="en-US"/>
          </a:p>
          <a:p>
            <a:r>
              <a:rPr lang="en-US" sz="2400" err="1">
                <a:latin typeface="Wingdings"/>
                <a:cs typeface="Arial"/>
                <a:sym typeface="Wingdings"/>
              </a:rPr>
              <a:t>ü</a:t>
            </a:r>
            <a:r>
              <a:rPr lang="en-US" sz="2400" err="1">
                <a:cs typeface="Arial"/>
              </a:rPr>
              <a:t>Define</a:t>
            </a:r>
            <a:r>
              <a:rPr lang="en-US" sz="2400">
                <a:cs typeface="Arial"/>
              </a:rPr>
              <a:t> whether and to what extent employees may use AI outputs </a:t>
            </a:r>
            <a:endParaRPr lang="en-US"/>
          </a:p>
          <a:p>
            <a:r>
              <a:rPr lang="en-US" sz="2400" err="1">
                <a:latin typeface="Wingdings"/>
                <a:cs typeface="Arial"/>
                <a:sym typeface="Wingdings"/>
              </a:rPr>
              <a:t>ü</a:t>
            </a:r>
            <a:r>
              <a:rPr lang="en-US" sz="2400" err="1">
                <a:cs typeface="Arial"/>
              </a:rPr>
              <a:t>Define</a:t>
            </a:r>
            <a:r>
              <a:rPr lang="en-US" sz="2400">
                <a:cs typeface="Arial"/>
              </a:rPr>
              <a:t> data types prohibited from use in prompts  </a:t>
            </a:r>
            <a:endParaRPr lang="en-US">
              <a:cs typeface="Arial" panose="020B0604020202020204"/>
            </a:endParaRPr>
          </a:p>
          <a:p>
            <a:r>
              <a:rPr lang="en-US" sz="2400" err="1">
                <a:latin typeface="Wingdings"/>
                <a:cs typeface="Arial"/>
                <a:sym typeface="Wingdings"/>
              </a:rPr>
              <a:t>ü</a:t>
            </a:r>
            <a:r>
              <a:rPr lang="en-US" sz="2400" err="1">
                <a:cs typeface="Arial"/>
              </a:rPr>
              <a:t>Define</a:t>
            </a:r>
            <a:r>
              <a:rPr lang="en-US" sz="2400">
                <a:cs typeface="Arial"/>
              </a:rPr>
              <a:t> discipline process for failure to follow policy </a:t>
            </a:r>
            <a:endParaRPr lang="en-US"/>
          </a:p>
          <a:p>
            <a:endParaRPr lang="en-US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4F486-0FC6-EE42-0270-5AA1903F4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8754" y="1230596"/>
            <a:ext cx="5205046" cy="3792358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Arial"/>
              </a:rPr>
              <a:t>Training Programs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Develop training programs focused on: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What is AI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How AI can be deployed to benefit governmental operations and improve constituent service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AI risks and mitigation strategies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Security and privacy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>
                <a:cs typeface="Arial"/>
              </a:rPr>
              <a:t>AI use policy compliance</a:t>
            </a:r>
          </a:p>
        </p:txBody>
      </p:sp>
      <p:pic>
        <p:nvPicPr>
          <p:cNvPr id="7" name="Picture 6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4BD1DA3D-21E7-C64F-B600-B50B7D537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6D5B85-9AB3-D065-0F4A-C3FD48F82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3F7FFC-61AB-5E05-B7A1-6A5FB605C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35EC4-3B6D-79A1-C05C-37F4D5903F86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Register for the full program: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51A87B-19B6-228D-63B7-C6A973A9B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059359"/>
            <a:ext cx="10905066" cy="3625934"/>
          </a:xfrm>
          <a:prstGeom prst="rect">
            <a:avLst/>
          </a:prstGeom>
        </p:spPr>
      </p:pic>
      <p:pic>
        <p:nvPicPr>
          <p:cNvPr id="7" name="Picture 6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EC72ACB7-45B9-253A-6377-3AB0123D5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13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3BC2B-8483-AFCA-80EF-A3CC1393C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FB6A23-A236-3210-6D07-278AB0ACF1C8}"/>
              </a:ext>
            </a:extLst>
          </p:cNvPr>
          <p:cNvSpPr txBox="1"/>
          <p:nvPr/>
        </p:nvSpPr>
        <p:spPr>
          <a:xfrm>
            <a:off x="1508760" y="1965960"/>
            <a:ext cx="954405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600" b="1"/>
              <a:t>AI Security and Privacy </a:t>
            </a:r>
            <a:endParaRPr lang="en-US" sz="6600" b="1">
              <a:cs typeface="Arial"/>
            </a:endParaRPr>
          </a:p>
        </p:txBody>
      </p:sp>
      <p:pic>
        <p:nvPicPr>
          <p:cNvPr id="5" name="Picture 4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0591EC98-FA73-82DC-03D1-4E2387E84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4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EAF8-D4F9-386D-5BB7-C796ECC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AI Security and Privacy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E3A8-F81C-C582-8B65-8EAE19918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>
                <a:cs typeface="Arial"/>
              </a:rPr>
              <a:t>Data Security</a:t>
            </a:r>
            <a:endParaRPr lang="en-US" b="1"/>
          </a:p>
          <a:p>
            <a:pPr marL="0" indent="0">
              <a:buNone/>
            </a:pPr>
            <a:endParaRPr lang="en-US" u="sng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cs typeface="Arial"/>
              </a:rPr>
              <a:t>Purchase “Enterprise Chat” AI bot    b/c/ enterprise chat  versions will not use your data for training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cs typeface="Arial"/>
              </a:rPr>
              <a:t>UW: Microsoft CoPilot &amp; Google Gemini Enterprise Chat Versions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cs typeface="Arial"/>
              </a:rPr>
              <a:t>$30/user per month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cs typeface="Arial"/>
              </a:rPr>
              <a:t>Don’t use confidential information in prompts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cs typeface="Arial"/>
              </a:rPr>
              <a:t>Data can be used to train the model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cs typeface="Arial"/>
              </a:rPr>
              <a:t>Data is then available to others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cs typeface="Arial"/>
              </a:rPr>
              <a:t>Anonymize data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F6ACC-AFBF-1BCA-FEC4-C7130ACC1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>
                <a:cs typeface="Arial"/>
              </a:rPr>
              <a:t>Data Privacy</a:t>
            </a:r>
          </a:p>
          <a:p>
            <a:pPr marL="0" indent="0">
              <a:buNone/>
            </a:pPr>
            <a:endParaRPr lang="en-US" u="sng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cs typeface="Arial"/>
              </a:rPr>
              <a:t>Don't use AI bots at home for governmental business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400">
                <a:cs typeface="Arial"/>
              </a:rPr>
              <a:t>If using ChatGPT or another bot at home for personal purposes: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cs typeface="Arial"/>
              </a:rPr>
              <a:t>When opening an AI account, go to settings and select “no” to question allowing data to be used for training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>
                <a:cs typeface="Arial"/>
              </a:rPr>
              <a:t>ChatGPT will still save data for thirty days but will not share </a:t>
            </a:r>
            <a:endParaRPr lang="en-US"/>
          </a:p>
          <a:p>
            <a:r>
              <a:rPr lang="en-US" sz="2400">
                <a:cs typeface="Arial"/>
              </a:rPr>
              <a:t>AI prompts may be subject to disclosure under Public Records Law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865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B1F6-715D-AD42-3470-4CA5A4B6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Employee AI Use Policies: Risk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4FD88-B5AB-AD28-0870-B1E33DC39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97"/>
            <a:ext cx="8346122" cy="5048918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/>
          </a:p>
          <a:p>
            <a:r>
              <a:rPr lang="en-US"/>
              <a:t>Sorting framework to set employee boundaries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 u="sng"/>
              <a:t>Green Light: </a:t>
            </a:r>
            <a:r>
              <a:rPr lang="en-US"/>
              <a:t>use of AI is acceptable</a:t>
            </a:r>
          </a:p>
          <a:p>
            <a:pPr lvl="2"/>
            <a:r>
              <a:rPr lang="en-US"/>
              <a:t>Routine administrative tasks</a:t>
            </a:r>
          </a:p>
          <a:p>
            <a:pPr lvl="2"/>
            <a:r>
              <a:rPr lang="en-US"/>
              <a:t>Drafting meeting minutes/social media posts</a:t>
            </a:r>
          </a:p>
          <a:p>
            <a:pPr lvl="2"/>
            <a:r>
              <a:rPr lang="en-US"/>
              <a:t>Preparing e-mail drafts</a:t>
            </a:r>
          </a:p>
          <a:p>
            <a:pPr marL="914400" lvl="2" indent="0">
              <a:buNone/>
            </a:pPr>
            <a:endParaRPr lang="en-US"/>
          </a:p>
          <a:p>
            <a:pPr lvl="1"/>
            <a:r>
              <a:rPr lang="en-US" u="sng"/>
              <a:t>Yellow Light: </a:t>
            </a:r>
            <a:r>
              <a:rPr lang="en-US"/>
              <a:t>use of AI depends on checking the work to check for accuracy due to hallucinations/bias</a:t>
            </a:r>
          </a:p>
          <a:p>
            <a:pPr lvl="2"/>
            <a:r>
              <a:rPr lang="en-US"/>
              <a:t>Writing grants</a:t>
            </a:r>
          </a:p>
          <a:p>
            <a:pPr lvl="2"/>
            <a:r>
              <a:rPr lang="en-US"/>
              <a:t>Analyzing data</a:t>
            </a:r>
          </a:p>
          <a:p>
            <a:pPr marL="914400" lvl="2" indent="0">
              <a:buNone/>
            </a:pPr>
            <a:endParaRPr lang="en-US"/>
          </a:p>
          <a:p>
            <a:pPr lvl="1"/>
            <a:r>
              <a:rPr lang="en-US" u="sng"/>
              <a:t>Red Light: </a:t>
            </a:r>
            <a:r>
              <a:rPr lang="en-US"/>
              <a:t>not applicable b/c task involves significant risk of public disclosure</a:t>
            </a:r>
          </a:p>
          <a:p>
            <a:pPr lvl="2"/>
            <a:r>
              <a:rPr lang="en-US"/>
              <a:t>Analyzing confidential economic development files</a:t>
            </a:r>
          </a:p>
          <a:p>
            <a:pPr lvl="2"/>
            <a:r>
              <a:rPr lang="en-US"/>
              <a:t>Analyzing personnel records</a:t>
            </a:r>
          </a:p>
          <a:p>
            <a:pPr lvl="2"/>
            <a:r>
              <a:rPr lang="en-US"/>
              <a:t> Writing reports on veteran mental health </a:t>
            </a:r>
          </a:p>
          <a:p>
            <a:pPr lvl="2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77B4E-E110-275F-589C-28BEC8AE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322" y="2138362"/>
            <a:ext cx="2581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10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1C607D-0C23-0835-C367-EB550286CB55}"/>
              </a:ext>
            </a:extLst>
          </p:cNvPr>
          <p:cNvSpPr txBox="1"/>
          <p:nvPr/>
        </p:nvSpPr>
        <p:spPr>
          <a:xfrm>
            <a:off x="2406539" y="2082254"/>
            <a:ext cx="77657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b="1">
                <a:cs typeface="Arial"/>
              </a:rPr>
              <a:t>Reflection</a:t>
            </a:r>
            <a:r>
              <a:rPr lang="en-US" sz="6000" b="1">
                <a:cs typeface="Arial"/>
              </a:rPr>
              <a:t> </a:t>
            </a:r>
          </a:p>
        </p:txBody>
      </p:sp>
      <p:pic>
        <p:nvPicPr>
          <p:cNvPr id="3" name="Picture 2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97E9A6A9-9C90-75D3-87CD-781D81BA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10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950C-7090-9EBA-CB64-0D9D00D8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Time for Reflection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B0C1-B1C1-673E-01C3-79790D861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97"/>
            <a:ext cx="6068705" cy="50489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Arial"/>
              </a:rPr>
              <a:t>How do you feel about using AI in your: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Governmental work?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Personal life?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How will you use AI in the next week? Month?</a:t>
            </a:r>
            <a:endParaRPr lang="en-US"/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What steps will you take to protect data privacy and security?</a:t>
            </a:r>
          </a:p>
          <a:p>
            <a:endParaRPr lang="en-US"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</p:txBody>
      </p:sp>
      <p:pic>
        <p:nvPicPr>
          <p:cNvPr id="4" name="Picture 3" descr="A grey circle with a white background&#10;&#10;AI-generated content may be incorrect.">
            <a:extLst>
              <a:ext uri="{FF2B5EF4-FFF2-40B4-BE49-F238E27FC236}">
                <a16:creationId xmlns:a16="http://schemas.microsoft.com/office/drawing/2014/main" id="{2C6CCE32-98BA-D6D9-52FE-D4FACA5B1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21" y="2616035"/>
            <a:ext cx="9034249" cy="1136886"/>
          </a:xfrm>
          <a:prstGeom prst="rect">
            <a:avLst/>
          </a:prstGeom>
        </p:spPr>
      </p:pic>
      <p:pic>
        <p:nvPicPr>
          <p:cNvPr id="6" name="Picture 5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4FFEDFA9-F557-CF3A-C9B4-AB485F32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172E-794D-B8A2-91C3-74F2E1621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B2AA9-6A5D-9857-1E33-B6C955023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819"/>
            <a:ext cx="6431280" cy="4290695"/>
          </a:xfrm>
        </p:spPr>
        <p:txBody>
          <a:bodyPr>
            <a:normAutofit/>
          </a:bodyPr>
          <a:lstStyle/>
          <a:p>
            <a:r>
              <a:rPr lang="en-US" sz="3200"/>
              <a:t>Southwest Regional Planning</a:t>
            </a:r>
          </a:p>
          <a:p>
            <a:r>
              <a:rPr lang="en-US" sz="3200"/>
              <a:t>Iowa County Government</a:t>
            </a:r>
          </a:p>
          <a:p>
            <a:r>
              <a:rPr lang="en-US" sz="3200"/>
              <a:t>Bayfield County Government </a:t>
            </a:r>
          </a:p>
          <a:p>
            <a:r>
              <a:rPr lang="en-US" sz="3200"/>
              <a:t>University of Wisconsin School of Business</a:t>
            </a:r>
          </a:p>
        </p:txBody>
      </p:sp>
      <p:pic>
        <p:nvPicPr>
          <p:cNvPr id="22530" name="Picture 2" descr="Welcome to the Official Website of Iowa County, WI - Clerk of Courts">
            <a:extLst>
              <a:ext uri="{FF2B5EF4-FFF2-40B4-BE49-F238E27FC236}">
                <a16:creationId xmlns:a16="http://schemas.microsoft.com/office/drawing/2014/main" id="{5669A990-5918-97E5-D4C3-ED2BBB60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80" y="4577872"/>
            <a:ext cx="45148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E11AC0-8E35-10D2-B130-19253ECA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199" y="2203038"/>
            <a:ext cx="2413415" cy="1806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443C7E-10A8-49FB-4ADA-93A58841C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129" y="4658088"/>
            <a:ext cx="2742367" cy="124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B71F1B-F61B-20C7-9136-0602BF8C9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89" y="525042"/>
            <a:ext cx="4020111" cy="1000265"/>
          </a:xfrm>
          <a:prstGeom prst="rect">
            <a:avLst/>
          </a:prstGeom>
        </p:spPr>
      </p:pic>
      <p:pic>
        <p:nvPicPr>
          <p:cNvPr id="9" name="Google Shape;458;p56">
            <a:extLst>
              <a:ext uri="{FF2B5EF4-FFF2-40B4-BE49-F238E27FC236}">
                <a16:creationId xmlns:a16="http://schemas.microsoft.com/office/drawing/2014/main" id="{BDB943BF-09E1-446B-0F37-EFC9E68EA4E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615" y="5898161"/>
            <a:ext cx="2929325" cy="54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D717CD-AA51-8029-3132-EA4CC6056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77" y="4938741"/>
            <a:ext cx="2605451" cy="685896"/>
          </a:xfrm>
          <a:prstGeom prst="rect">
            <a:avLst/>
          </a:prstGeom>
        </p:spPr>
      </p:pic>
      <p:pic>
        <p:nvPicPr>
          <p:cNvPr id="11" name="Picture 10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DBED1171-39A6-2C4F-F131-7EDEC38E66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4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4AC51-B049-7750-E93B-DCE0CC54A957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Register for the full program: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FC0583-C48E-1431-2DC1-F7D974840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059359"/>
            <a:ext cx="10905066" cy="3625934"/>
          </a:xfrm>
          <a:prstGeom prst="rect">
            <a:avLst/>
          </a:prstGeom>
        </p:spPr>
      </p:pic>
      <p:pic>
        <p:nvPicPr>
          <p:cNvPr id="3" name="Picture 2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5719A426-5C6A-F022-408E-4E6FB01F9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5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315B-0610-29F2-A327-31B0AB55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/>
              <a:t>Presentation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3F20B-635B-F1F3-9FA0-92A04955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97"/>
            <a:ext cx="6512511" cy="5048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/>
              <a:t>Understanding AI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/>
              <a:t>Practical AI Applications for Local Government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/>
              <a:t>AI Use Risks/Mitigation Strategies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/>
              <a:t>AI Security and Privacy </a:t>
            </a:r>
            <a:endParaRPr lang="en-US" sz="4000">
              <a:cs typeface="Arial" panose="020B060402020202020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000">
                <a:cs typeface="Arial" panose="020B0604020202020204"/>
              </a:rPr>
              <a:t>Reflection 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94F3F-CBF6-C3C8-0609-C9DE0221A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30" y="1809750"/>
            <a:ext cx="3238500" cy="3238500"/>
          </a:xfrm>
          <a:prstGeom prst="rect">
            <a:avLst/>
          </a:prstGeom>
        </p:spPr>
      </p:pic>
      <p:pic>
        <p:nvPicPr>
          <p:cNvPr id="7" name="Picture 6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7DC3BDF7-2ED8-1DDE-E6F1-DC599200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6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D8282-4065-E306-B920-EA05ACEB30ED}"/>
              </a:ext>
            </a:extLst>
          </p:cNvPr>
          <p:cNvSpPr txBox="1"/>
          <p:nvPr/>
        </p:nvSpPr>
        <p:spPr>
          <a:xfrm>
            <a:off x="1920239" y="1920239"/>
            <a:ext cx="9105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/>
              <a:t>Understanding AI</a:t>
            </a:r>
          </a:p>
        </p:txBody>
      </p:sp>
      <p:pic>
        <p:nvPicPr>
          <p:cNvPr id="5" name="Picture 4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01AA82C9-8396-9E52-5A49-092499041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17B790-DF03-9488-2141-FD30EC613B5E}"/>
              </a:ext>
            </a:extLst>
          </p:cNvPr>
          <p:cNvSpPr txBox="1"/>
          <p:nvPr/>
        </p:nvSpPr>
        <p:spPr>
          <a:xfrm>
            <a:off x="1280160" y="1188720"/>
            <a:ext cx="9909810" cy="48956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5175"/>
              </a:lnSpc>
              <a:spcBef>
                <a:spcPts val="415"/>
              </a:spcBef>
            </a:pPr>
            <a:r>
              <a:rPr lang="en-US" sz="4400" b="1" i="0">
                <a:effectLst/>
              </a:rPr>
              <a:t>Artificial Intelligence 101 </a:t>
            </a:r>
          </a:p>
          <a:p>
            <a:pPr algn="l" rtl="0" fontAlgn="base">
              <a:lnSpc>
                <a:spcPts val="2997"/>
              </a:lnSpc>
              <a:spcBef>
                <a:spcPts val="1540"/>
              </a:spcBef>
            </a:pPr>
            <a:r>
              <a:rPr lang="en-US" sz="2800" b="0" i="0">
                <a:effectLst/>
              </a:rPr>
              <a:t>AI refers to computer systems that can perform tasks </a:t>
            </a:r>
            <a:r>
              <a:rPr lang="en-US" sz="2800" b="1" i="0">
                <a:effectLst/>
              </a:rPr>
              <a:t>typically requiring human intelligence</a:t>
            </a:r>
            <a:r>
              <a:rPr lang="en-US" sz="2800" b="0" i="0">
                <a:effectLst/>
              </a:rPr>
              <a:t>. </a:t>
            </a:r>
          </a:p>
          <a:p>
            <a:pPr algn="l" rtl="0" fontAlgn="base">
              <a:lnSpc>
                <a:spcPts val="3225"/>
              </a:lnSpc>
              <a:spcBef>
                <a:spcPts val="1640"/>
              </a:spcBef>
            </a:pPr>
            <a:endParaRPr lang="en-US" sz="2800" b="0" i="0">
              <a:effectLst/>
            </a:endParaRPr>
          </a:p>
          <a:p>
            <a:pPr algn="l" rtl="0" fontAlgn="base">
              <a:lnSpc>
                <a:spcPts val="2997"/>
              </a:lnSpc>
            </a:pPr>
            <a:r>
              <a:rPr lang="en-US" sz="2800" b="0" i="0">
                <a:effectLst/>
              </a:rPr>
              <a:t>Think of AI as a spectrum of capabilities, from simple to complex: </a:t>
            </a:r>
          </a:p>
          <a:p>
            <a:pPr>
              <a:lnSpc>
                <a:spcPts val="2997"/>
              </a:lnSpc>
            </a:pPr>
            <a:endParaRPr lang="en-US" sz="1200">
              <a:cs typeface="Arial"/>
            </a:endParaRPr>
          </a:p>
          <a:p>
            <a:pPr algn="l" rtl="0" fontAlgn="base">
              <a:lnSpc>
                <a:spcPts val="2775"/>
              </a:lnSpc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Rule-based systems (like traffic lights) </a:t>
            </a:r>
          </a:p>
          <a:p>
            <a:pPr algn="l" rtl="0" fontAlgn="base">
              <a:lnSpc>
                <a:spcPts val="2775"/>
              </a:lnSpc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Pattern recognition (spam filters) </a:t>
            </a:r>
          </a:p>
          <a:p>
            <a:pPr algn="l" rtl="0" fontAlgn="base">
              <a:lnSpc>
                <a:spcPts val="2775"/>
              </a:lnSpc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Machine learning (recommendation systems) </a:t>
            </a:r>
          </a:p>
          <a:p>
            <a:pPr algn="l" rtl="0" fontAlgn="base">
              <a:lnSpc>
                <a:spcPts val="2775"/>
              </a:lnSpc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</a:rPr>
              <a:t>Advanced language processing (ChatGPT, Claude) </a:t>
            </a:r>
          </a:p>
        </p:txBody>
      </p:sp>
      <p:pic>
        <p:nvPicPr>
          <p:cNvPr id="5" name="Picture 4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A6A1654D-3441-E59F-41E2-087051430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E383-9A29-8428-EDB4-C69CD153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FB16-07B5-7314-87FA-B1000D6A1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97"/>
            <a:ext cx="7293746" cy="504891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AI has been used for decades</a:t>
            </a:r>
          </a:p>
          <a:p>
            <a:pPr lvl="1"/>
            <a:r>
              <a:rPr lang="en-US"/>
              <a:t>Generative models have been used since 2010</a:t>
            </a:r>
          </a:p>
          <a:p>
            <a:pPr lvl="1"/>
            <a:r>
              <a:rPr lang="en-US"/>
              <a:t>Generative AI (GPT 3) has been available since 2020 </a:t>
            </a:r>
          </a:p>
          <a:p>
            <a:pPr lvl="1"/>
            <a:r>
              <a:rPr lang="en-US"/>
              <a:t>GPT 4 available since March 2023</a:t>
            </a:r>
          </a:p>
          <a:p>
            <a:pPr lvl="1"/>
            <a:r>
              <a:rPr lang="en-US"/>
              <a:t>GPT 5 available since August of 2025</a:t>
            </a:r>
          </a:p>
          <a:p>
            <a:r>
              <a:rPr lang="en-US"/>
              <a:t>Generative AI is a conversational AI that helps with:</a:t>
            </a:r>
          </a:p>
          <a:p>
            <a:pPr lvl="1"/>
            <a:r>
              <a:rPr lang="en-US"/>
              <a:t>Generating insights</a:t>
            </a:r>
          </a:p>
          <a:p>
            <a:pPr lvl="1"/>
            <a:r>
              <a:rPr lang="en-US"/>
              <a:t>Brainstorming ideas</a:t>
            </a:r>
          </a:p>
          <a:p>
            <a:pPr lvl="1"/>
            <a:r>
              <a:rPr lang="en-US"/>
              <a:t>Summarizing complex topics</a:t>
            </a:r>
          </a:p>
          <a:p>
            <a:r>
              <a:rPr lang="en-US"/>
              <a:t>May be used for:</a:t>
            </a:r>
          </a:p>
          <a:p>
            <a:pPr lvl="1"/>
            <a:r>
              <a:rPr lang="en-US"/>
              <a:t>Policy analysis</a:t>
            </a:r>
          </a:p>
          <a:p>
            <a:pPr lvl="1"/>
            <a:r>
              <a:rPr lang="en-US"/>
              <a:t>Topical research</a:t>
            </a:r>
          </a:p>
          <a:p>
            <a:pPr lvl="1"/>
            <a:r>
              <a:rPr lang="en-US"/>
              <a:t>Community engagement</a:t>
            </a:r>
          </a:p>
          <a:p>
            <a:pPr lvl="1"/>
            <a:r>
              <a:rPr lang="en-US"/>
              <a:t>Grant proposal identification and development</a:t>
            </a:r>
          </a:p>
          <a:p>
            <a:pPr lvl="1"/>
            <a:r>
              <a:rPr lang="en-US"/>
              <a:t>Presentation preparation</a:t>
            </a:r>
          </a:p>
        </p:txBody>
      </p:sp>
      <p:pic>
        <p:nvPicPr>
          <p:cNvPr id="3074" name="Picture 2" descr="Word cloud artificial intelligence | Artificial intelligence word cloud ...">
            <a:extLst>
              <a:ext uri="{FF2B5EF4-FFF2-40B4-BE49-F238E27FC236}">
                <a16:creationId xmlns:a16="http://schemas.microsoft.com/office/drawing/2014/main" id="{ED8E8280-ACFF-D5E5-AD21-606FAF2F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64" y="2926081"/>
            <a:ext cx="3765670" cy="147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BA42890E-1D66-85F9-A8FF-8984FA0F3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9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FAE46-764D-2FEB-4BB0-D5E92C671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01" y="974599"/>
            <a:ext cx="9562198" cy="5491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78A6C3-3C15-0BD2-716A-83859C165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01" y="143471"/>
            <a:ext cx="5524784" cy="7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C8FF-8A63-41A2-9532-BE23CFE85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 in Your Life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1127-D154-A42D-604D-AA53C2D8F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597"/>
            <a:ext cx="5676900" cy="5048918"/>
          </a:xfrm>
        </p:spPr>
        <p:txBody>
          <a:bodyPr/>
          <a:lstStyle/>
          <a:p>
            <a:pPr lvl="1"/>
            <a:r>
              <a:rPr lang="en-US" sz="2800"/>
              <a:t>Email spam filters </a:t>
            </a:r>
          </a:p>
          <a:p>
            <a:pPr lvl="1"/>
            <a:r>
              <a:rPr lang="en-US" sz="2800"/>
              <a:t>Online shopping recommendations</a:t>
            </a:r>
          </a:p>
          <a:p>
            <a:pPr lvl="1"/>
            <a:r>
              <a:rPr lang="en-US" sz="2800"/>
              <a:t>Fitness trackers</a:t>
            </a:r>
          </a:p>
          <a:p>
            <a:pPr lvl="1"/>
            <a:r>
              <a:rPr lang="en-US" sz="2800"/>
              <a:t>Social media feeds</a:t>
            </a:r>
          </a:p>
          <a:p>
            <a:pPr lvl="1"/>
            <a:r>
              <a:rPr lang="en-US" sz="2800"/>
              <a:t>Music streaming</a:t>
            </a:r>
          </a:p>
          <a:p>
            <a:pPr lvl="1"/>
            <a:r>
              <a:rPr lang="en-US" sz="2800"/>
              <a:t>Navigation</a:t>
            </a:r>
          </a:p>
          <a:p>
            <a:pPr lvl="1"/>
            <a:r>
              <a:rPr lang="en-US" sz="2800"/>
              <a:t>Ride-sharing apps</a:t>
            </a:r>
          </a:p>
          <a:p>
            <a:pPr lvl="1"/>
            <a:r>
              <a:rPr lang="en-US" sz="2800"/>
              <a:t>Email/text predictive writing </a:t>
            </a:r>
          </a:p>
          <a:p>
            <a:pPr lvl="1"/>
            <a:r>
              <a:rPr lang="en-US" sz="2800"/>
              <a:t>Image recognition</a:t>
            </a:r>
          </a:p>
        </p:txBody>
      </p:sp>
      <p:pic>
        <p:nvPicPr>
          <p:cNvPr id="7" name="Google Shape;196;p31" descr="A screenshot of a phone&#10;&#10;AI-generated content may be incorrect.">
            <a:extLst>
              <a:ext uri="{FF2B5EF4-FFF2-40B4-BE49-F238E27FC236}">
                <a16:creationId xmlns:a16="http://schemas.microsoft.com/office/drawing/2014/main" id="{0C0CD74F-F812-D25E-6FC4-5F72AF50DE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068" b="22488"/>
          <a:stretch/>
        </p:blipFill>
        <p:spPr>
          <a:xfrm>
            <a:off x="6514503" y="954842"/>
            <a:ext cx="3198000" cy="5037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5" name="Picture 4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1D91D1C1-7B39-BA5F-D89D-EDB82FB6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566057"/>
            <a:ext cx="9523187" cy="299458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8"/>
          <p:cNvSpPr txBox="1"/>
          <p:nvPr/>
        </p:nvSpPr>
        <p:spPr>
          <a:xfrm>
            <a:off x="1208326" y="4354275"/>
            <a:ext cx="3096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78% of American organizations use AI; up from 55% in 2024</a:t>
            </a:r>
            <a:endParaRPr/>
          </a:p>
        </p:txBody>
      </p:sp>
      <p:sp>
        <p:nvSpPr>
          <p:cNvPr id="254" name="Google Shape;254;p38"/>
          <p:cNvSpPr txBox="1"/>
          <p:nvPr/>
        </p:nvSpPr>
        <p:spPr>
          <a:xfrm>
            <a:off x="8090439" y="3672361"/>
            <a:ext cx="3298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92% of students use generative AI; up from 66% in 2024</a:t>
            </a:r>
            <a:endParaRPr/>
          </a:p>
        </p:txBody>
      </p:sp>
      <p:sp>
        <p:nvSpPr>
          <p:cNvPr id="255" name="Google Shape;255;p38"/>
          <p:cNvSpPr txBox="1"/>
          <p:nvPr/>
        </p:nvSpPr>
        <p:spPr>
          <a:xfrm>
            <a:off x="4877671" y="4111207"/>
            <a:ext cx="2705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46% of Americans trust</a:t>
            </a:r>
            <a:r>
              <a:rPr lang="en-US" sz="2400"/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/>
          </a:p>
        </p:txBody>
      </p:sp>
      <p:sp>
        <p:nvSpPr>
          <p:cNvPr id="256" name="Google Shape;256;p38"/>
          <p:cNvSpPr txBox="1"/>
          <p:nvPr/>
        </p:nvSpPr>
        <p:spPr>
          <a:xfrm>
            <a:off x="6367596" y="5521700"/>
            <a:ext cx="3252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66% of people regularly use AI</a:t>
            </a:r>
            <a:endParaRPr/>
          </a:p>
        </p:txBody>
      </p:sp>
      <p:sp>
        <p:nvSpPr>
          <p:cNvPr id="257" name="Google Shape;257;p38"/>
          <p:cNvSpPr/>
          <p:nvPr/>
        </p:nvSpPr>
        <p:spPr>
          <a:xfrm>
            <a:off x="1208325" y="4120875"/>
            <a:ext cx="3096300" cy="1667400"/>
          </a:xfrm>
          <a:prstGeom prst="roundRect">
            <a:avLst>
              <a:gd name="adj" fmla="val 16667"/>
            </a:avLst>
          </a:prstGeom>
          <a:solidFill>
            <a:srgbClr val="930309">
              <a:alpha val="247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8"/>
          <p:cNvSpPr/>
          <p:nvPr/>
        </p:nvSpPr>
        <p:spPr>
          <a:xfrm>
            <a:off x="6671132" y="5428625"/>
            <a:ext cx="2705700" cy="983700"/>
          </a:xfrm>
          <a:prstGeom prst="roundRect">
            <a:avLst>
              <a:gd name="adj" fmla="val 16667"/>
            </a:avLst>
          </a:prstGeom>
          <a:solidFill>
            <a:srgbClr val="930309">
              <a:alpha val="247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8"/>
          <p:cNvSpPr/>
          <p:nvPr/>
        </p:nvSpPr>
        <p:spPr>
          <a:xfrm>
            <a:off x="8090450" y="3604050"/>
            <a:ext cx="3252900" cy="1352700"/>
          </a:xfrm>
          <a:prstGeom prst="roundRect">
            <a:avLst>
              <a:gd name="adj" fmla="val 16667"/>
            </a:avLst>
          </a:prstGeom>
          <a:solidFill>
            <a:srgbClr val="930309">
              <a:alpha val="247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8"/>
          <p:cNvSpPr/>
          <p:nvPr/>
        </p:nvSpPr>
        <p:spPr>
          <a:xfrm>
            <a:off x="4710438" y="3894338"/>
            <a:ext cx="2974200" cy="1200600"/>
          </a:xfrm>
          <a:prstGeom prst="roundRect">
            <a:avLst>
              <a:gd name="adj" fmla="val 16667"/>
            </a:avLst>
          </a:prstGeom>
          <a:solidFill>
            <a:srgbClr val="930309">
              <a:alpha val="247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red and gold logo with white text&#10;&#10;AI-generated content may be incorrect.">
            <a:extLst>
              <a:ext uri="{FF2B5EF4-FFF2-40B4-BE49-F238E27FC236}">
                <a16:creationId xmlns:a16="http://schemas.microsoft.com/office/drawing/2014/main" id="{4106614A-1293-5193-5A50-1E8846D09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325" y="5789206"/>
            <a:ext cx="3717137" cy="9110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descreen_Red">
  <a:themeElements>
    <a:clrScheme name="UWBrand">
      <a:dk1>
        <a:sysClr val="windowText" lastClr="000000"/>
      </a:dk1>
      <a:lt1>
        <a:srgbClr val="FFFFFF"/>
      </a:lt1>
      <a:dk2>
        <a:srgbClr val="FFFFFF"/>
      </a:dk2>
      <a:lt2>
        <a:srgbClr val="FFFFFF"/>
      </a:lt2>
      <a:accent1>
        <a:srgbClr val="C5050C"/>
      </a:accent1>
      <a:accent2>
        <a:srgbClr val="FF8000"/>
      </a:accent2>
      <a:accent3>
        <a:srgbClr val="FFBF00"/>
      </a:accent3>
      <a:accent4>
        <a:srgbClr val="97B85F"/>
      </a:accent4>
      <a:accent5>
        <a:srgbClr val="6B9999"/>
      </a:accent5>
      <a:accent6>
        <a:srgbClr val="386666"/>
      </a:accent6>
      <a:hlink>
        <a:srgbClr val="0479A8"/>
      </a:hlink>
      <a:folHlink>
        <a:srgbClr val="0479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nsion.potx" id="{CAF8C773-D1A9-4897-B546-F5122C041D05}" vid="{9303AD07-4A31-47B6-AF87-90060FCCCFE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B85323329AF42ABB8D4676196FF96" ma:contentTypeVersion="11" ma:contentTypeDescription="Create a new document." ma:contentTypeScope="" ma:versionID="8169b8b94914dde8e22a06611779b79c">
  <xsd:schema xmlns:xsd="http://www.w3.org/2001/XMLSchema" xmlns:xs="http://www.w3.org/2001/XMLSchema" xmlns:p="http://schemas.microsoft.com/office/2006/metadata/properties" xmlns:ns2="931180d9-a2d3-4901-8f1d-693ca97b023c" xmlns:ns3="01d0dcc9-4f65-4db0-9ecc-21b26958b700" targetNamespace="http://schemas.microsoft.com/office/2006/metadata/properties" ma:root="true" ma:fieldsID="708d12f21529a280550538c74ff098a7" ns2:_="" ns3:_="">
    <xsd:import namespace="931180d9-a2d3-4901-8f1d-693ca97b023c"/>
    <xsd:import namespace="01d0dcc9-4f65-4db0-9ecc-21b26958b7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180d9-a2d3-4901-8f1d-693ca97b0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3718347-7ac7-43d2-8bc2-3254bf334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0dcc9-4f65-4db0-9ecc-21b26958b70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a016d9a-8274-4d5d-a0d3-0c161165bcf3}" ma:internalName="TaxCatchAll" ma:showField="CatchAllData" ma:web="01d0dcc9-4f65-4db0-9ecc-21b26958b7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1180d9-a2d3-4901-8f1d-693ca97b023c">
      <Terms xmlns="http://schemas.microsoft.com/office/infopath/2007/PartnerControls"/>
    </lcf76f155ced4ddcb4097134ff3c332f>
    <TaxCatchAll xmlns="01d0dcc9-4f65-4db0-9ecc-21b26958b7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4E00FC-C510-481E-A213-D1B163D5D7ED}">
  <ds:schemaRefs>
    <ds:schemaRef ds:uri="01d0dcc9-4f65-4db0-9ecc-21b26958b700"/>
    <ds:schemaRef ds:uri="931180d9-a2d3-4901-8f1d-693ca97b02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D12E80-F583-43BA-A9C8-341C914546AB}">
  <ds:schemaRefs>
    <ds:schemaRef ds:uri="01d0dcc9-4f65-4db0-9ecc-21b26958b700"/>
    <ds:schemaRef ds:uri="931180d9-a2d3-4901-8f1d-693ca97b02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B04878-7974-4EAF-A4C5-C191AEA21A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Widescreen_Red</vt:lpstr>
      <vt:lpstr>Workshop Preview - Understanding AI: A Forum for Local &amp; Tribal Governments  February 25, 2026</vt:lpstr>
      <vt:lpstr>PowerPoint Presentation</vt:lpstr>
      <vt:lpstr>Presentation Roadmap</vt:lpstr>
      <vt:lpstr>PowerPoint Presentation</vt:lpstr>
      <vt:lpstr>PowerPoint Presentation</vt:lpstr>
      <vt:lpstr>Artificial Intelligence</vt:lpstr>
      <vt:lpstr>PowerPoint Presentation</vt:lpstr>
      <vt:lpstr>AI in Your Life Today</vt:lpstr>
      <vt:lpstr>PowerPoint Presentation</vt:lpstr>
      <vt:lpstr>PowerPoint Presentation</vt:lpstr>
      <vt:lpstr>AI Benefits to Local Government </vt:lpstr>
      <vt:lpstr>AI Use in Local Government</vt:lpstr>
      <vt:lpstr>PowerPoint Presentation</vt:lpstr>
      <vt:lpstr>PowerPoint Presentation</vt:lpstr>
      <vt:lpstr>True vs New</vt:lpstr>
      <vt:lpstr>Beware of AI Bias Risk </vt:lpstr>
      <vt:lpstr>Potential AI Bias and Copyright Violation</vt:lpstr>
      <vt:lpstr>PowerPoint Presentation</vt:lpstr>
      <vt:lpstr>Developing AI Use Policies and Training Programs</vt:lpstr>
      <vt:lpstr>PowerPoint Presentation</vt:lpstr>
      <vt:lpstr>AI Security and Privacy </vt:lpstr>
      <vt:lpstr>Employee AI Use Policies: Risk Sorting</vt:lpstr>
      <vt:lpstr>PowerPoint Presentation</vt:lpstr>
      <vt:lpstr>Time for Reflection 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3, 2023</dc:title>
  <dc:creator>Bill Oemichen</dc:creator>
  <cp:revision>1</cp:revision>
  <cp:lastPrinted>2025-07-02T15:30:58Z</cp:lastPrinted>
  <dcterms:created xsi:type="dcterms:W3CDTF">2023-11-01T15:36:29Z</dcterms:created>
  <dcterms:modified xsi:type="dcterms:W3CDTF">2026-02-27T19:00:34Z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0x010100E11B85323329AF42ABB8D4676196FF96</vt:lpwstr>
  </property>
  <property fmtid="{D5CDD505-2E9C-101B-9397-08002B2CF9AE}" pid="3" name="MediaServiceImageTags">
    <vt:lpwstr/>
  </property>
</Properties>
</file>